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1" r:id="rId2"/>
    <p:sldId id="36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3" r:id="rId41"/>
    <p:sldId id="366" r:id="rId42"/>
    <p:sldId id="364" r:id="rId43"/>
    <p:sldId id="365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73A7D4"/>
    <a:srgbClr val="0099FF"/>
    <a:srgbClr val="B2B2B2"/>
    <a:srgbClr val="CC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D5A12-285E-46E5-8B9F-28653B3C6EF1}" v="1" dt="2022-06-12T12:44:22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3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o Alexandre" userId="b02acfbb2ace2d30" providerId="LiveId" clId="{A379374A-1690-47D2-82A2-8CCFF4D46722}"/>
    <pc:docChg chg="undo redo custSel addSld delSld modSld">
      <pc:chgData name="Claudio Alexandre" userId="b02acfbb2ace2d30" providerId="LiveId" clId="{A379374A-1690-47D2-82A2-8CCFF4D46722}" dt="2022-02-27T15:20:05.691" v="4166" actId="1076"/>
      <pc:docMkLst>
        <pc:docMk/>
      </pc:docMkLst>
      <pc:sldChg chg="modSp mod">
        <pc:chgData name="Claudio Alexandre" userId="b02acfbb2ace2d30" providerId="LiveId" clId="{A379374A-1690-47D2-82A2-8CCFF4D46722}" dt="2022-02-23T20:09:51.122" v="3876" actId="123"/>
        <pc:sldMkLst>
          <pc:docMk/>
          <pc:sldMk cId="4103314916" sldId="256"/>
        </pc:sldMkLst>
        <pc:graphicFrameChg chg="mod modGraphic">
          <ac:chgData name="Claudio Alexandre" userId="b02acfbb2ace2d30" providerId="LiveId" clId="{A379374A-1690-47D2-82A2-8CCFF4D46722}" dt="2022-02-23T20:09:51.122" v="3876" actId="123"/>
          <ac:graphicFrameMkLst>
            <pc:docMk/>
            <pc:sldMk cId="4103314916" sldId="25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01.522" v="3877" actId="123"/>
        <pc:sldMkLst>
          <pc:docMk/>
          <pc:sldMk cId="2679094920" sldId="257"/>
        </pc:sldMkLst>
        <pc:graphicFrameChg chg="mod modGraphic">
          <ac:chgData name="Claudio Alexandre" userId="b02acfbb2ace2d30" providerId="LiveId" clId="{A379374A-1690-47D2-82A2-8CCFF4D46722}" dt="2022-02-23T20:10:01.522" v="3877" actId="123"/>
          <ac:graphicFrameMkLst>
            <pc:docMk/>
            <pc:sldMk cId="2679094920" sldId="25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04.298" v="3878" actId="123"/>
        <pc:sldMkLst>
          <pc:docMk/>
          <pc:sldMk cId="832319303" sldId="258"/>
        </pc:sldMkLst>
        <pc:graphicFrameChg chg="mod modGraphic">
          <ac:chgData name="Claudio Alexandre" userId="b02acfbb2ace2d30" providerId="LiveId" clId="{A379374A-1690-47D2-82A2-8CCFF4D46722}" dt="2022-02-23T20:10:04.298" v="3878" actId="123"/>
          <ac:graphicFrameMkLst>
            <pc:docMk/>
            <pc:sldMk cId="832319303" sldId="25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07.537" v="3879" actId="123"/>
        <pc:sldMkLst>
          <pc:docMk/>
          <pc:sldMk cId="2336598686" sldId="259"/>
        </pc:sldMkLst>
        <pc:graphicFrameChg chg="mod modGraphic">
          <ac:chgData name="Claudio Alexandre" userId="b02acfbb2ace2d30" providerId="LiveId" clId="{A379374A-1690-47D2-82A2-8CCFF4D46722}" dt="2022-02-23T20:10:07.537" v="3879" actId="123"/>
          <ac:graphicFrameMkLst>
            <pc:docMk/>
            <pc:sldMk cId="2336598686" sldId="25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12.984" v="3880" actId="123"/>
        <pc:sldMkLst>
          <pc:docMk/>
          <pc:sldMk cId="661653476" sldId="260"/>
        </pc:sldMkLst>
        <pc:graphicFrameChg chg="mod modGraphic">
          <ac:chgData name="Claudio Alexandre" userId="b02acfbb2ace2d30" providerId="LiveId" clId="{A379374A-1690-47D2-82A2-8CCFF4D46722}" dt="2022-02-23T20:10:12.984" v="3880" actId="123"/>
          <ac:graphicFrameMkLst>
            <pc:docMk/>
            <pc:sldMk cId="661653476" sldId="26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15.010" v="3881" actId="123"/>
        <pc:sldMkLst>
          <pc:docMk/>
          <pc:sldMk cId="4142729968" sldId="261"/>
        </pc:sldMkLst>
        <pc:graphicFrameChg chg="mod modGraphic">
          <ac:chgData name="Claudio Alexandre" userId="b02acfbb2ace2d30" providerId="LiveId" clId="{A379374A-1690-47D2-82A2-8CCFF4D46722}" dt="2022-02-23T20:10:15.010" v="3881" actId="123"/>
          <ac:graphicFrameMkLst>
            <pc:docMk/>
            <pc:sldMk cId="4142729968" sldId="26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17.701" v="3882" actId="123"/>
        <pc:sldMkLst>
          <pc:docMk/>
          <pc:sldMk cId="792289019" sldId="262"/>
        </pc:sldMkLst>
        <pc:graphicFrameChg chg="mod modGraphic">
          <ac:chgData name="Claudio Alexandre" userId="b02acfbb2ace2d30" providerId="LiveId" clId="{A379374A-1690-47D2-82A2-8CCFF4D46722}" dt="2022-02-23T20:10:17.701" v="3882" actId="123"/>
          <ac:graphicFrameMkLst>
            <pc:docMk/>
            <pc:sldMk cId="792289019" sldId="26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21.850" v="3883" actId="123"/>
        <pc:sldMkLst>
          <pc:docMk/>
          <pc:sldMk cId="2993316842" sldId="263"/>
        </pc:sldMkLst>
        <pc:graphicFrameChg chg="mod modGraphic">
          <ac:chgData name="Claudio Alexandre" userId="b02acfbb2ace2d30" providerId="LiveId" clId="{A379374A-1690-47D2-82A2-8CCFF4D46722}" dt="2022-02-23T20:10:21.850" v="3883" actId="123"/>
          <ac:graphicFrameMkLst>
            <pc:docMk/>
            <pc:sldMk cId="2993316842" sldId="26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24.558" v="3884" actId="123"/>
        <pc:sldMkLst>
          <pc:docMk/>
          <pc:sldMk cId="3131209431" sldId="264"/>
        </pc:sldMkLst>
        <pc:graphicFrameChg chg="mod modGraphic">
          <ac:chgData name="Claudio Alexandre" userId="b02acfbb2ace2d30" providerId="LiveId" clId="{A379374A-1690-47D2-82A2-8CCFF4D46722}" dt="2022-02-23T20:10:24.558" v="3884" actId="123"/>
          <ac:graphicFrameMkLst>
            <pc:docMk/>
            <pc:sldMk cId="3131209431" sldId="26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26.994" v="3885" actId="123"/>
        <pc:sldMkLst>
          <pc:docMk/>
          <pc:sldMk cId="518640659" sldId="265"/>
        </pc:sldMkLst>
        <pc:graphicFrameChg chg="mod modGraphic">
          <ac:chgData name="Claudio Alexandre" userId="b02acfbb2ace2d30" providerId="LiveId" clId="{A379374A-1690-47D2-82A2-8CCFF4D46722}" dt="2022-02-23T20:10:26.994" v="3885" actId="123"/>
          <ac:graphicFrameMkLst>
            <pc:docMk/>
            <pc:sldMk cId="518640659" sldId="26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31.632" v="3886" actId="123"/>
        <pc:sldMkLst>
          <pc:docMk/>
          <pc:sldMk cId="1137581213" sldId="266"/>
        </pc:sldMkLst>
        <pc:graphicFrameChg chg="mod modGraphic">
          <ac:chgData name="Claudio Alexandre" userId="b02acfbb2ace2d30" providerId="LiveId" clId="{A379374A-1690-47D2-82A2-8CCFF4D46722}" dt="2022-02-23T20:10:31.632" v="3886" actId="123"/>
          <ac:graphicFrameMkLst>
            <pc:docMk/>
            <pc:sldMk cId="1137581213" sldId="26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33.730" v="3887" actId="123"/>
        <pc:sldMkLst>
          <pc:docMk/>
          <pc:sldMk cId="175007171" sldId="267"/>
        </pc:sldMkLst>
        <pc:graphicFrameChg chg="mod modGraphic">
          <ac:chgData name="Claudio Alexandre" userId="b02acfbb2ace2d30" providerId="LiveId" clId="{A379374A-1690-47D2-82A2-8CCFF4D46722}" dt="2022-02-23T20:10:33.730" v="3887" actId="123"/>
          <ac:graphicFrameMkLst>
            <pc:docMk/>
            <pc:sldMk cId="175007171" sldId="26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36.243" v="3888" actId="123"/>
        <pc:sldMkLst>
          <pc:docMk/>
          <pc:sldMk cId="3757993258" sldId="268"/>
        </pc:sldMkLst>
        <pc:graphicFrameChg chg="mod modGraphic">
          <ac:chgData name="Claudio Alexandre" userId="b02acfbb2ace2d30" providerId="LiveId" clId="{A379374A-1690-47D2-82A2-8CCFF4D46722}" dt="2022-02-23T20:10:36.243" v="3888" actId="123"/>
          <ac:graphicFrameMkLst>
            <pc:docMk/>
            <pc:sldMk cId="3757993258" sldId="26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41.653" v="3889" actId="123"/>
        <pc:sldMkLst>
          <pc:docMk/>
          <pc:sldMk cId="210170398" sldId="269"/>
        </pc:sldMkLst>
        <pc:graphicFrameChg chg="mod modGraphic">
          <ac:chgData name="Claudio Alexandre" userId="b02acfbb2ace2d30" providerId="LiveId" clId="{A379374A-1690-47D2-82A2-8CCFF4D46722}" dt="2022-02-23T20:10:41.653" v="3889" actId="123"/>
          <ac:graphicFrameMkLst>
            <pc:docMk/>
            <pc:sldMk cId="210170398" sldId="26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46.155" v="3890" actId="123"/>
        <pc:sldMkLst>
          <pc:docMk/>
          <pc:sldMk cId="3050396414" sldId="270"/>
        </pc:sldMkLst>
        <pc:graphicFrameChg chg="mod modGraphic">
          <ac:chgData name="Claudio Alexandre" userId="b02acfbb2ace2d30" providerId="LiveId" clId="{A379374A-1690-47D2-82A2-8CCFF4D46722}" dt="2022-02-23T20:10:46.155" v="3890" actId="123"/>
          <ac:graphicFrameMkLst>
            <pc:docMk/>
            <pc:sldMk cId="3050396414" sldId="27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49.889" v="3891" actId="123"/>
        <pc:sldMkLst>
          <pc:docMk/>
          <pc:sldMk cId="1067464404" sldId="271"/>
        </pc:sldMkLst>
        <pc:graphicFrameChg chg="mod modGraphic">
          <ac:chgData name="Claudio Alexandre" userId="b02acfbb2ace2d30" providerId="LiveId" clId="{A379374A-1690-47D2-82A2-8CCFF4D46722}" dt="2022-02-23T20:10:49.889" v="3891" actId="123"/>
          <ac:graphicFrameMkLst>
            <pc:docMk/>
            <pc:sldMk cId="1067464404" sldId="27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53.891" v="3892" actId="123"/>
        <pc:sldMkLst>
          <pc:docMk/>
          <pc:sldMk cId="897795609" sldId="272"/>
        </pc:sldMkLst>
        <pc:graphicFrameChg chg="mod modGraphic">
          <ac:chgData name="Claudio Alexandre" userId="b02acfbb2ace2d30" providerId="LiveId" clId="{A379374A-1690-47D2-82A2-8CCFF4D46722}" dt="2022-02-23T20:10:53.891" v="3892" actId="123"/>
          <ac:graphicFrameMkLst>
            <pc:docMk/>
            <pc:sldMk cId="897795609" sldId="27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12.467" v="3896" actId="123"/>
        <pc:sldMkLst>
          <pc:docMk/>
          <pc:sldMk cId="2929397012" sldId="273"/>
        </pc:sldMkLst>
        <pc:graphicFrameChg chg="mod modGraphic">
          <ac:chgData name="Claudio Alexandre" userId="b02acfbb2ace2d30" providerId="LiveId" clId="{A379374A-1690-47D2-82A2-8CCFF4D46722}" dt="2022-02-23T20:11:12.467" v="3896" actId="123"/>
          <ac:graphicFrameMkLst>
            <pc:docMk/>
            <pc:sldMk cId="2929397012" sldId="27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56.674" v="3893" actId="123"/>
        <pc:sldMkLst>
          <pc:docMk/>
          <pc:sldMk cId="3372699505" sldId="274"/>
        </pc:sldMkLst>
        <pc:graphicFrameChg chg="mod modGraphic">
          <ac:chgData name="Claudio Alexandre" userId="b02acfbb2ace2d30" providerId="LiveId" clId="{A379374A-1690-47D2-82A2-8CCFF4D46722}" dt="2022-02-23T20:10:56.674" v="3893" actId="123"/>
          <ac:graphicFrameMkLst>
            <pc:docMk/>
            <pc:sldMk cId="3372699505" sldId="27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15.010" v="3897" actId="123"/>
        <pc:sldMkLst>
          <pc:docMk/>
          <pc:sldMk cId="2468196961" sldId="275"/>
        </pc:sldMkLst>
        <pc:graphicFrameChg chg="mod modGraphic">
          <ac:chgData name="Claudio Alexandre" userId="b02acfbb2ace2d30" providerId="LiveId" clId="{A379374A-1690-47D2-82A2-8CCFF4D46722}" dt="2022-02-23T20:11:15.010" v="3897" actId="123"/>
          <ac:graphicFrameMkLst>
            <pc:docMk/>
            <pc:sldMk cId="2468196961" sldId="27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0:59.605" v="3894" actId="123"/>
        <pc:sldMkLst>
          <pc:docMk/>
          <pc:sldMk cId="2410537560" sldId="276"/>
        </pc:sldMkLst>
        <pc:graphicFrameChg chg="mod modGraphic">
          <ac:chgData name="Claudio Alexandre" userId="b02acfbb2ace2d30" providerId="LiveId" clId="{A379374A-1690-47D2-82A2-8CCFF4D46722}" dt="2022-02-23T20:10:59.605" v="3894" actId="123"/>
          <ac:graphicFrameMkLst>
            <pc:docMk/>
            <pc:sldMk cId="2410537560" sldId="27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19.046" v="3898" actId="123"/>
        <pc:sldMkLst>
          <pc:docMk/>
          <pc:sldMk cId="520474680" sldId="277"/>
        </pc:sldMkLst>
        <pc:graphicFrameChg chg="mod modGraphic">
          <ac:chgData name="Claudio Alexandre" userId="b02acfbb2ace2d30" providerId="LiveId" clId="{A379374A-1690-47D2-82A2-8CCFF4D46722}" dt="2022-02-23T20:11:19.046" v="3898" actId="123"/>
          <ac:graphicFrameMkLst>
            <pc:docMk/>
            <pc:sldMk cId="520474680" sldId="27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21.129" v="3899" actId="123"/>
        <pc:sldMkLst>
          <pc:docMk/>
          <pc:sldMk cId="3311512509" sldId="278"/>
        </pc:sldMkLst>
        <pc:graphicFrameChg chg="mod modGraphic">
          <ac:chgData name="Claudio Alexandre" userId="b02acfbb2ace2d30" providerId="LiveId" clId="{A379374A-1690-47D2-82A2-8CCFF4D46722}" dt="2022-02-23T20:11:21.129" v="3899" actId="123"/>
          <ac:graphicFrameMkLst>
            <pc:docMk/>
            <pc:sldMk cId="3311512509" sldId="27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24.543" v="3900" actId="123"/>
        <pc:sldMkLst>
          <pc:docMk/>
          <pc:sldMk cId="468732971" sldId="279"/>
        </pc:sldMkLst>
        <pc:graphicFrameChg chg="mod modGraphic">
          <ac:chgData name="Claudio Alexandre" userId="b02acfbb2ace2d30" providerId="LiveId" clId="{A379374A-1690-47D2-82A2-8CCFF4D46722}" dt="2022-02-23T20:11:24.543" v="3900" actId="123"/>
          <ac:graphicFrameMkLst>
            <pc:docMk/>
            <pc:sldMk cId="468732971" sldId="27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26.784" v="3901" actId="123"/>
        <pc:sldMkLst>
          <pc:docMk/>
          <pc:sldMk cId="1616131732" sldId="280"/>
        </pc:sldMkLst>
        <pc:graphicFrameChg chg="mod modGraphic">
          <ac:chgData name="Claudio Alexandre" userId="b02acfbb2ace2d30" providerId="LiveId" clId="{A379374A-1690-47D2-82A2-8CCFF4D46722}" dt="2022-02-23T20:11:26.784" v="3901" actId="123"/>
          <ac:graphicFrameMkLst>
            <pc:docMk/>
            <pc:sldMk cId="1616131732" sldId="28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29.783" v="3902" actId="123"/>
        <pc:sldMkLst>
          <pc:docMk/>
          <pc:sldMk cId="3751233018" sldId="281"/>
        </pc:sldMkLst>
        <pc:graphicFrameChg chg="mod modGraphic">
          <ac:chgData name="Claudio Alexandre" userId="b02acfbb2ace2d30" providerId="LiveId" clId="{A379374A-1690-47D2-82A2-8CCFF4D46722}" dt="2022-02-23T20:11:29.783" v="3902" actId="123"/>
          <ac:graphicFrameMkLst>
            <pc:docMk/>
            <pc:sldMk cId="3751233018" sldId="28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33.048" v="3903" actId="123"/>
        <pc:sldMkLst>
          <pc:docMk/>
          <pc:sldMk cId="830060894" sldId="282"/>
        </pc:sldMkLst>
        <pc:graphicFrameChg chg="mod modGraphic">
          <ac:chgData name="Claudio Alexandre" userId="b02acfbb2ace2d30" providerId="LiveId" clId="{A379374A-1690-47D2-82A2-8CCFF4D46722}" dt="2022-02-23T20:11:33.048" v="3903" actId="123"/>
          <ac:graphicFrameMkLst>
            <pc:docMk/>
            <pc:sldMk cId="830060894" sldId="28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35.836" v="3904" actId="123"/>
        <pc:sldMkLst>
          <pc:docMk/>
          <pc:sldMk cId="1650748074" sldId="283"/>
        </pc:sldMkLst>
        <pc:graphicFrameChg chg="mod modGraphic">
          <ac:chgData name="Claudio Alexandre" userId="b02acfbb2ace2d30" providerId="LiveId" clId="{A379374A-1690-47D2-82A2-8CCFF4D46722}" dt="2022-02-23T20:11:35.836" v="3904" actId="123"/>
          <ac:graphicFrameMkLst>
            <pc:docMk/>
            <pc:sldMk cId="1650748074" sldId="283"/>
            <ac:graphicFrameMk id="29" creationId="{8815923B-7E05-4F32-A11D-FA455B5B1C9B}"/>
          </ac:graphicFrameMkLst>
        </pc:graphicFrameChg>
      </pc:sldChg>
      <pc:sldChg chg="modSp">
        <pc:chgData name="Claudio Alexandre" userId="b02acfbb2ace2d30" providerId="LiveId" clId="{A379374A-1690-47D2-82A2-8CCFF4D46722}" dt="2022-02-23T19:52:31.309" v="3752"/>
        <pc:sldMkLst>
          <pc:docMk/>
          <pc:sldMk cId="4106412842" sldId="284"/>
        </pc:sldMkLst>
        <pc:graphicFrameChg chg="mod">
          <ac:chgData name="Claudio Alexandre" userId="b02acfbb2ace2d30" providerId="LiveId" clId="{A379374A-1690-47D2-82A2-8CCFF4D46722}" dt="2022-02-23T19:52:31.309" v="3752"/>
          <ac:graphicFrameMkLst>
            <pc:docMk/>
            <pc:sldMk cId="4106412842" sldId="28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40.611" v="3905" actId="123"/>
        <pc:sldMkLst>
          <pc:docMk/>
          <pc:sldMk cId="2361619646" sldId="285"/>
        </pc:sldMkLst>
        <pc:graphicFrameChg chg="mod modGraphic">
          <ac:chgData name="Claudio Alexandre" userId="b02acfbb2ace2d30" providerId="LiveId" clId="{A379374A-1690-47D2-82A2-8CCFF4D46722}" dt="2022-02-23T20:11:40.611" v="3905" actId="123"/>
          <ac:graphicFrameMkLst>
            <pc:docMk/>
            <pc:sldMk cId="2361619646" sldId="28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43.945" v="3906" actId="123"/>
        <pc:sldMkLst>
          <pc:docMk/>
          <pc:sldMk cId="555658857" sldId="286"/>
        </pc:sldMkLst>
        <pc:graphicFrameChg chg="mod modGraphic">
          <ac:chgData name="Claudio Alexandre" userId="b02acfbb2ace2d30" providerId="LiveId" clId="{A379374A-1690-47D2-82A2-8CCFF4D46722}" dt="2022-02-23T20:11:43.945" v="3906" actId="123"/>
          <ac:graphicFrameMkLst>
            <pc:docMk/>
            <pc:sldMk cId="555658857" sldId="28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47.438" v="3907" actId="123"/>
        <pc:sldMkLst>
          <pc:docMk/>
          <pc:sldMk cId="77447062" sldId="287"/>
        </pc:sldMkLst>
        <pc:graphicFrameChg chg="mod modGraphic">
          <ac:chgData name="Claudio Alexandre" userId="b02acfbb2ace2d30" providerId="LiveId" clId="{A379374A-1690-47D2-82A2-8CCFF4D46722}" dt="2022-02-23T20:11:47.438" v="3907" actId="123"/>
          <ac:graphicFrameMkLst>
            <pc:docMk/>
            <pc:sldMk cId="77447062" sldId="28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50.914" v="3908" actId="123"/>
        <pc:sldMkLst>
          <pc:docMk/>
          <pc:sldMk cId="4280607868" sldId="288"/>
        </pc:sldMkLst>
        <pc:graphicFrameChg chg="mod modGraphic">
          <ac:chgData name="Claudio Alexandre" userId="b02acfbb2ace2d30" providerId="LiveId" clId="{A379374A-1690-47D2-82A2-8CCFF4D46722}" dt="2022-02-23T20:11:50.914" v="3908" actId="123"/>
          <ac:graphicFrameMkLst>
            <pc:docMk/>
            <pc:sldMk cId="4280607868" sldId="28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53.605" v="3909" actId="123"/>
        <pc:sldMkLst>
          <pc:docMk/>
          <pc:sldMk cId="344299581" sldId="289"/>
        </pc:sldMkLst>
        <pc:graphicFrameChg chg="mod modGraphic">
          <ac:chgData name="Claudio Alexandre" userId="b02acfbb2ace2d30" providerId="LiveId" clId="{A379374A-1690-47D2-82A2-8CCFF4D46722}" dt="2022-02-23T20:11:53.605" v="3909" actId="123"/>
          <ac:graphicFrameMkLst>
            <pc:docMk/>
            <pc:sldMk cId="344299581" sldId="28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56.117" v="3910" actId="123"/>
        <pc:sldMkLst>
          <pc:docMk/>
          <pc:sldMk cId="1258825081" sldId="290"/>
        </pc:sldMkLst>
        <pc:graphicFrameChg chg="mod modGraphic">
          <ac:chgData name="Claudio Alexandre" userId="b02acfbb2ace2d30" providerId="LiveId" clId="{A379374A-1690-47D2-82A2-8CCFF4D46722}" dt="2022-02-23T20:11:56.117" v="3910" actId="123"/>
          <ac:graphicFrameMkLst>
            <pc:docMk/>
            <pc:sldMk cId="1258825081" sldId="29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1:58.650" v="3911" actId="123"/>
        <pc:sldMkLst>
          <pc:docMk/>
          <pc:sldMk cId="1832590142" sldId="291"/>
        </pc:sldMkLst>
        <pc:graphicFrameChg chg="mod modGraphic">
          <ac:chgData name="Claudio Alexandre" userId="b02acfbb2ace2d30" providerId="LiveId" clId="{A379374A-1690-47D2-82A2-8CCFF4D46722}" dt="2022-02-23T20:11:58.650" v="3911" actId="123"/>
          <ac:graphicFrameMkLst>
            <pc:docMk/>
            <pc:sldMk cId="1832590142" sldId="29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00.911" v="3912" actId="123"/>
        <pc:sldMkLst>
          <pc:docMk/>
          <pc:sldMk cId="3689786753" sldId="292"/>
        </pc:sldMkLst>
        <pc:graphicFrameChg chg="mod modGraphic">
          <ac:chgData name="Claudio Alexandre" userId="b02acfbb2ace2d30" providerId="LiveId" clId="{A379374A-1690-47D2-82A2-8CCFF4D46722}" dt="2022-02-23T20:12:00.911" v="3912" actId="123"/>
          <ac:graphicFrameMkLst>
            <pc:docMk/>
            <pc:sldMk cId="3689786753" sldId="29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03.507" v="3913" actId="123"/>
        <pc:sldMkLst>
          <pc:docMk/>
          <pc:sldMk cId="2913879706" sldId="293"/>
        </pc:sldMkLst>
        <pc:graphicFrameChg chg="mod modGraphic">
          <ac:chgData name="Claudio Alexandre" userId="b02acfbb2ace2d30" providerId="LiveId" clId="{A379374A-1690-47D2-82A2-8CCFF4D46722}" dt="2022-02-23T20:12:03.507" v="3913" actId="123"/>
          <ac:graphicFrameMkLst>
            <pc:docMk/>
            <pc:sldMk cId="2913879706" sldId="29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11.606" v="3915" actId="123"/>
        <pc:sldMkLst>
          <pc:docMk/>
          <pc:sldMk cId="4210708572" sldId="294"/>
        </pc:sldMkLst>
        <pc:graphicFrameChg chg="mod modGraphic">
          <ac:chgData name="Claudio Alexandre" userId="b02acfbb2ace2d30" providerId="LiveId" clId="{A379374A-1690-47D2-82A2-8CCFF4D46722}" dt="2022-02-23T20:12:11.606" v="3915" actId="123"/>
          <ac:graphicFrameMkLst>
            <pc:docMk/>
            <pc:sldMk cId="4210708572" sldId="29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06.123" v="3914" actId="123"/>
        <pc:sldMkLst>
          <pc:docMk/>
          <pc:sldMk cId="839219743" sldId="295"/>
        </pc:sldMkLst>
        <pc:graphicFrameChg chg="mod modGraphic">
          <ac:chgData name="Claudio Alexandre" userId="b02acfbb2ace2d30" providerId="LiveId" clId="{A379374A-1690-47D2-82A2-8CCFF4D46722}" dt="2022-02-23T20:12:06.123" v="3914" actId="123"/>
          <ac:graphicFrameMkLst>
            <pc:docMk/>
            <pc:sldMk cId="839219743" sldId="29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16.105" v="3916" actId="123"/>
        <pc:sldMkLst>
          <pc:docMk/>
          <pc:sldMk cId="1868960560" sldId="296"/>
        </pc:sldMkLst>
        <pc:graphicFrameChg chg="mod modGraphic">
          <ac:chgData name="Claudio Alexandre" userId="b02acfbb2ace2d30" providerId="LiveId" clId="{A379374A-1690-47D2-82A2-8CCFF4D46722}" dt="2022-02-23T20:12:16.105" v="3916" actId="123"/>
          <ac:graphicFrameMkLst>
            <pc:docMk/>
            <pc:sldMk cId="1868960560" sldId="29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19.278" v="3917" actId="123"/>
        <pc:sldMkLst>
          <pc:docMk/>
          <pc:sldMk cId="3619983382" sldId="297"/>
        </pc:sldMkLst>
        <pc:graphicFrameChg chg="mod modGraphic">
          <ac:chgData name="Claudio Alexandre" userId="b02acfbb2ace2d30" providerId="LiveId" clId="{A379374A-1690-47D2-82A2-8CCFF4D46722}" dt="2022-02-23T20:12:19.278" v="3917" actId="123"/>
          <ac:graphicFrameMkLst>
            <pc:docMk/>
            <pc:sldMk cId="3619983382" sldId="29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21.316" v="3918" actId="123"/>
        <pc:sldMkLst>
          <pc:docMk/>
          <pc:sldMk cId="256111569" sldId="298"/>
        </pc:sldMkLst>
        <pc:graphicFrameChg chg="mod modGraphic">
          <ac:chgData name="Claudio Alexandre" userId="b02acfbb2ace2d30" providerId="LiveId" clId="{A379374A-1690-47D2-82A2-8CCFF4D46722}" dt="2022-02-23T20:12:21.316" v="3918" actId="123"/>
          <ac:graphicFrameMkLst>
            <pc:docMk/>
            <pc:sldMk cId="256111569" sldId="29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24.718" v="3919" actId="123"/>
        <pc:sldMkLst>
          <pc:docMk/>
          <pc:sldMk cId="2143793229" sldId="299"/>
        </pc:sldMkLst>
        <pc:graphicFrameChg chg="mod modGraphic">
          <ac:chgData name="Claudio Alexandre" userId="b02acfbb2ace2d30" providerId="LiveId" clId="{A379374A-1690-47D2-82A2-8CCFF4D46722}" dt="2022-02-23T20:12:24.718" v="3919" actId="123"/>
          <ac:graphicFrameMkLst>
            <pc:docMk/>
            <pc:sldMk cId="2143793229" sldId="29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26.977" v="3920" actId="123"/>
        <pc:sldMkLst>
          <pc:docMk/>
          <pc:sldMk cId="3076973418" sldId="300"/>
        </pc:sldMkLst>
        <pc:graphicFrameChg chg="mod modGraphic">
          <ac:chgData name="Claudio Alexandre" userId="b02acfbb2ace2d30" providerId="LiveId" clId="{A379374A-1690-47D2-82A2-8CCFF4D46722}" dt="2022-02-23T20:12:26.977" v="3920" actId="123"/>
          <ac:graphicFrameMkLst>
            <pc:docMk/>
            <pc:sldMk cId="3076973418" sldId="30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29.637" v="3921" actId="123"/>
        <pc:sldMkLst>
          <pc:docMk/>
          <pc:sldMk cId="3592678776" sldId="301"/>
        </pc:sldMkLst>
        <pc:graphicFrameChg chg="mod modGraphic">
          <ac:chgData name="Claudio Alexandre" userId="b02acfbb2ace2d30" providerId="LiveId" clId="{A379374A-1690-47D2-82A2-8CCFF4D46722}" dt="2022-02-23T20:12:29.637" v="3921" actId="123"/>
          <ac:graphicFrameMkLst>
            <pc:docMk/>
            <pc:sldMk cId="3592678776" sldId="30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37.253" v="3922" actId="123"/>
        <pc:sldMkLst>
          <pc:docMk/>
          <pc:sldMk cId="1791050956" sldId="302"/>
        </pc:sldMkLst>
        <pc:graphicFrameChg chg="mod modGraphic">
          <ac:chgData name="Claudio Alexandre" userId="b02acfbb2ace2d30" providerId="LiveId" clId="{A379374A-1690-47D2-82A2-8CCFF4D46722}" dt="2022-02-23T20:12:37.253" v="3922" actId="123"/>
          <ac:graphicFrameMkLst>
            <pc:docMk/>
            <pc:sldMk cId="1791050956" sldId="30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40.586" v="3923" actId="123"/>
        <pc:sldMkLst>
          <pc:docMk/>
          <pc:sldMk cId="1198295951" sldId="303"/>
        </pc:sldMkLst>
        <pc:graphicFrameChg chg="mod modGraphic">
          <ac:chgData name="Claudio Alexandre" userId="b02acfbb2ace2d30" providerId="LiveId" clId="{A379374A-1690-47D2-82A2-8CCFF4D46722}" dt="2022-02-23T20:12:40.586" v="3923" actId="123"/>
          <ac:graphicFrameMkLst>
            <pc:docMk/>
            <pc:sldMk cId="1198295951" sldId="30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42.943" v="3924" actId="123"/>
        <pc:sldMkLst>
          <pc:docMk/>
          <pc:sldMk cId="2870676626" sldId="304"/>
        </pc:sldMkLst>
        <pc:graphicFrameChg chg="mod modGraphic">
          <ac:chgData name="Claudio Alexandre" userId="b02acfbb2ace2d30" providerId="LiveId" clId="{A379374A-1690-47D2-82A2-8CCFF4D46722}" dt="2022-02-23T20:12:42.943" v="3924" actId="123"/>
          <ac:graphicFrameMkLst>
            <pc:docMk/>
            <pc:sldMk cId="2870676626" sldId="30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45.603" v="3925" actId="123"/>
        <pc:sldMkLst>
          <pc:docMk/>
          <pc:sldMk cId="2440997380" sldId="305"/>
        </pc:sldMkLst>
        <pc:graphicFrameChg chg="mod modGraphic">
          <ac:chgData name="Claudio Alexandre" userId="b02acfbb2ace2d30" providerId="LiveId" clId="{A379374A-1690-47D2-82A2-8CCFF4D46722}" dt="2022-02-23T20:12:45.603" v="3925" actId="123"/>
          <ac:graphicFrameMkLst>
            <pc:docMk/>
            <pc:sldMk cId="2440997380" sldId="30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50.824" v="3926" actId="123"/>
        <pc:sldMkLst>
          <pc:docMk/>
          <pc:sldMk cId="412982564" sldId="306"/>
        </pc:sldMkLst>
        <pc:graphicFrameChg chg="mod modGraphic">
          <ac:chgData name="Claudio Alexandre" userId="b02acfbb2ace2d30" providerId="LiveId" clId="{A379374A-1690-47D2-82A2-8CCFF4D46722}" dt="2022-02-23T20:12:50.824" v="3926" actId="123"/>
          <ac:graphicFrameMkLst>
            <pc:docMk/>
            <pc:sldMk cId="412982564" sldId="30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53.358" v="3927" actId="123"/>
        <pc:sldMkLst>
          <pc:docMk/>
          <pc:sldMk cId="3087309494" sldId="307"/>
        </pc:sldMkLst>
        <pc:graphicFrameChg chg="mod modGraphic">
          <ac:chgData name="Claudio Alexandre" userId="b02acfbb2ace2d30" providerId="LiveId" clId="{A379374A-1690-47D2-82A2-8CCFF4D46722}" dt="2022-02-23T20:12:53.358" v="3927" actId="123"/>
          <ac:graphicFrameMkLst>
            <pc:docMk/>
            <pc:sldMk cId="3087309494" sldId="30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2:55.871" v="3928" actId="123"/>
        <pc:sldMkLst>
          <pc:docMk/>
          <pc:sldMk cId="2318380814" sldId="308"/>
        </pc:sldMkLst>
        <pc:graphicFrameChg chg="mod modGraphic">
          <ac:chgData name="Claudio Alexandre" userId="b02acfbb2ace2d30" providerId="LiveId" clId="{A379374A-1690-47D2-82A2-8CCFF4D46722}" dt="2022-02-23T20:12:55.871" v="3928" actId="123"/>
          <ac:graphicFrameMkLst>
            <pc:docMk/>
            <pc:sldMk cId="2318380814" sldId="30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01.607" v="3929" actId="123"/>
        <pc:sldMkLst>
          <pc:docMk/>
          <pc:sldMk cId="1962847414" sldId="309"/>
        </pc:sldMkLst>
        <pc:graphicFrameChg chg="mod modGraphic">
          <ac:chgData name="Claudio Alexandre" userId="b02acfbb2ace2d30" providerId="LiveId" clId="{A379374A-1690-47D2-82A2-8CCFF4D46722}" dt="2022-02-23T20:13:01.607" v="3929" actId="123"/>
          <ac:graphicFrameMkLst>
            <pc:docMk/>
            <pc:sldMk cId="1962847414" sldId="30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06.938" v="3930" actId="123"/>
        <pc:sldMkLst>
          <pc:docMk/>
          <pc:sldMk cId="2819260704" sldId="310"/>
        </pc:sldMkLst>
        <pc:graphicFrameChg chg="modGraphic">
          <ac:chgData name="Claudio Alexandre" userId="b02acfbb2ace2d30" providerId="LiveId" clId="{A379374A-1690-47D2-82A2-8CCFF4D46722}" dt="2022-02-19T15:56:31.860" v="873" actId="20577"/>
          <ac:graphicFrameMkLst>
            <pc:docMk/>
            <pc:sldMk cId="2819260704" sldId="310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3:06.938" v="3930" actId="123"/>
          <ac:graphicFrameMkLst>
            <pc:docMk/>
            <pc:sldMk cId="2819260704" sldId="31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10.589" v="3931" actId="123"/>
        <pc:sldMkLst>
          <pc:docMk/>
          <pc:sldMk cId="2704466517" sldId="311"/>
        </pc:sldMkLst>
        <pc:graphicFrameChg chg="mod modGraphic">
          <ac:chgData name="Claudio Alexandre" userId="b02acfbb2ace2d30" providerId="LiveId" clId="{A379374A-1690-47D2-82A2-8CCFF4D46722}" dt="2022-02-23T20:13:10.589" v="3931" actId="123"/>
          <ac:graphicFrameMkLst>
            <pc:docMk/>
            <pc:sldMk cId="2704466517" sldId="31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12.785" v="3932" actId="123"/>
        <pc:sldMkLst>
          <pc:docMk/>
          <pc:sldMk cId="2827267445" sldId="312"/>
        </pc:sldMkLst>
        <pc:graphicFrameChg chg="mod modGraphic">
          <ac:chgData name="Claudio Alexandre" userId="b02acfbb2ace2d30" providerId="LiveId" clId="{A379374A-1690-47D2-82A2-8CCFF4D46722}" dt="2022-02-23T20:13:12.785" v="3932" actId="123"/>
          <ac:graphicFrameMkLst>
            <pc:docMk/>
            <pc:sldMk cId="2827267445" sldId="31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15.578" v="3933" actId="123"/>
        <pc:sldMkLst>
          <pc:docMk/>
          <pc:sldMk cId="2942864367" sldId="313"/>
        </pc:sldMkLst>
        <pc:graphicFrameChg chg="mod modGraphic">
          <ac:chgData name="Claudio Alexandre" userId="b02acfbb2ace2d30" providerId="LiveId" clId="{A379374A-1690-47D2-82A2-8CCFF4D46722}" dt="2022-02-23T20:13:15.578" v="3933" actId="123"/>
          <ac:graphicFrameMkLst>
            <pc:docMk/>
            <pc:sldMk cId="2942864367" sldId="31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17.761" v="3934" actId="123"/>
        <pc:sldMkLst>
          <pc:docMk/>
          <pc:sldMk cId="3142538790" sldId="314"/>
        </pc:sldMkLst>
        <pc:graphicFrameChg chg="mod modGraphic">
          <ac:chgData name="Claudio Alexandre" userId="b02acfbb2ace2d30" providerId="LiveId" clId="{A379374A-1690-47D2-82A2-8CCFF4D46722}" dt="2022-02-23T20:13:17.761" v="3934" actId="123"/>
          <ac:graphicFrameMkLst>
            <pc:docMk/>
            <pc:sldMk cId="3142538790" sldId="31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21.316" v="3935" actId="123"/>
        <pc:sldMkLst>
          <pc:docMk/>
          <pc:sldMk cId="3014871443" sldId="315"/>
        </pc:sldMkLst>
        <pc:graphicFrameChg chg="mod modGraphic">
          <ac:chgData name="Claudio Alexandre" userId="b02acfbb2ace2d30" providerId="LiveId" clId="{A379374A-1690-47D2-82A2-8CCFF4D46722}" dt="2022-02-23T20:13:21.316" v="3935" actId="123"/>
          <ac:graphicFrameMkLst>
            <pc:docMk/>
            <pc:sldMk cId="3014871443" sldId="31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23.863" v="3936" actId="123"/>
        <pc:sldMkLst>
          <pc:docMk/>
          <pc:sldMk cId="710145836" sldId="316"/>
        </pc:sldMkLst>
        <pc:graphicFrameChg chg="mod modGraphic">
          <ac:chgData name="Claudio Alexandre" userId="b02acfbb2ace2d30" providerId="LiveId" clId="{A379374A-1690-47D2-82A2-8CCFF4D46722}" dt="2022-02-23T20:13:23.863" v="3936" actId="123"/>
          <ac:graphicFrameMkLst>
            <pc:docMk/>
            <pc:sldMk cId="710145836" sldId="31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26.699" v="3937" actId="123"/>
        <pc:sldMkLst>
          <pc:docMk/>
          <pc:sldMk cId="3694132023" sldId="317"/>
        </pc:sldMkLst>
        <pc:graphicFrameChg chg="mod modGraphic">
          <ac:chgData name="Claudio Alexandre" userId="b02acfbb2ace2d30" providerId="LiveId" clId="{A379374A-1690-47D2-82A2-8CCFF4D46722}" dt="2022-02-23T20:13:26.699" v="3937" actId="123"/>
          <ac:graphicFrameMkLst>
            <pc:docMk/>
            <pc:sldMk cId="3694132023" sldId="31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28.862" v="3938" actId="123"/>
        <pc:sldMkLst>
          <pc:docMk/>
          <pc:sldMk cId="3926495624" sldId="318"/>
        </pc:sldMkLst>
        <pc:graphicFrameChg chg="mod modGraphic">
          <ac:chgData name="Claudio Alexandre" userId="b02acfbb2ace2d30" providerId="LiveId" clId="{A379374A-1690-47D2-82A2-8CCFF4D46722}" dt="2022-02-23T20:13:28.862" v="3938" actId="123"/>
          <ac:graphicFrameMkLst>
            <pc:docMk/>
            <pc:sldMk cId="3926495624" sldId="31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32.134" v="3939" actId="123"/>
        <pc:sldMkLst>
          <pc:docMk/>
          <pc:sldMk cId="2195150349" sldId="319"/>
        </pc:sldMkLst>
        <pc:graphicFrameChg chg="mod modGraphic">
          <ac:chgData name="Claudio Alexandre" userId="b02acfbb2ace2d30" providerId="LiveId" clId="{A379374A-1690-47D2-82A2-8CCFF4D46722}" dt="2022-02-23T20:13:32.134" v="3939" actId="123"/>
          <ac:graphicFrameMkLst>
            <pc:docMk/>
            <pc:sldMk cId="2195150349" sldId="31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34.871" v="3940" actId="123"/>
        <pc:sldMkLst>
          <pc:docMk/>
          <pc:sldMk cId="807502211" sldId="320"/>
        </pc:sldMkLst>
        <pc:graphicFrameChg chg="mod modGraphic">
          <ac:chgData name="Claudio Alexandre" userId="b02acfbb2ace2d30" providerId="LiveId" clId="{A379374A-1690-47D2-82A2-8CCFF4D46722}" dt="2022-02-23T20:13:34.871" v="3940" actId="123"/>
          <ac:graphicFrameMkLst>
            <pc:docMk/>
            <pc:sldMk cId="807502211" sldId="320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37.481" v="3941" actId="123"/>
        <pc:sldMkLst>
          <pc:docMk/>
          <pc:sldMk cId="2508699310" sldId="321"/>
        </pc:sldMkLst>
        <pc:graphicFrameChg chg="mod modGraphic">
          <ac:chgData name="Claudio Alexandre" userId="b02acfbb2ace2d30" providerId="LiveId" clId="{A379374A-1690-47D2-82A2-8CCFF4D46722}" dt="2022-02-23T20:13:37.481" v="3941" actId="123"/>
          <ac:graphicFrameMkLst>
            <pc:docMk/>
            <pc:sldMk cId="2508699310" sldId="321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40.620" v="3942" actId="123"/>
        <pc:sldMkLst>
          <pc:docMk/>
          <pc:sldMk cId="3224159924" sldId="322"/>
        </pc:sldMkLst>
        <pc:graphicFrameChg chg="mod modGraphic">
          <ac:chgData name="Claudio Alexandre" userId="b02acfbb2ace2d30" providerId="LiveId" clId="{A379374A-1690-47D2-82A2-8CCFF4D46722}" dt="2022-02-23T20:13:40.620" v="3942" actId="123"/>
          <ac:graphicFrameMkLst>
            <pc:docMk/>
            <pc:sldMk cId="3224159924" sldId="32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43.248" v="3943" actId="123"/>
        <pc:sldMkLst>
          <pc:docMk/>
          <pc:sldMk cId="2041373483" sldId="323"/>
        </pc:sldMkLst>
        <pc:graphicFrameChg chg="mod modGraphic">
          <ac:chgData name="Claudio Alexandre" userId="b02acfbb2ace2d30" providerId="LiveId" clId="{A379374A-1690-47D2-82A2-8CCFF4D46722}" dt="2022-02-23T20:13:43.248" v="3943" actId="123"/>
          <ac:graphicFrameMkLst>
            <pc:docMk/>
            <pc:sldMk cId="2041373483" sldId="32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45.682" v="3944" actId="123"/>
        <pc:sldMkLst>
          <pc:docMk/>
          <pc:sldMk cId="999550066" sldId="324"/>
        </pc:sldMkLst>
        <pc:graphicFrameChg chg="mod modGraphic">
          <ac:chgData name="Claudio Alexandre" userId="b02acfbb2ace2d30" providerId="LiveId" clId="{A379374A-1690-47D2-82A2-8CCFF4D46722}" dt="2022-02-23T20:13:45.682" v="3944" actId="123"/>
          <ac:graphicFrameMkLst>
            <pc:docMk/>
            <pc:sldMk cId="999550066" sldId="324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48.265" v="3945" actId="123"/>
        <pc:sldMkLst>
          <pc:docMk/>
          <pc:sldMk cId="3624160013" sldId="325"/>
        </pc:sldMkLst>
        <pc:graphicFrameChg chg="mod modGraphic">
          <ac:chgData name="Claudio Alexandre" userId="b02acfbb2ace2d30" providerId="LiveId" clId="{A379374A-1690-47D2-82A2-8CCFF4D46722}" dt="2022-02-23T20:13:48.265" v="3945" actId="123"/>
          <ac:graphicFrameMkLst>
            <pc:docMk/>
            <pc:sldMk cId="3624160013" sldId="325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50.475" v="3946" actId="123"/>
        <pc:sldMkLst>
          <pc:docMk/>
          <pc:sldMk cId="1596881939" sldId="326"/>
        </pc:sldMkLst>
        <pc:graphicFrameChg chg="mod modGraphic">
          <ac:chgData name="Claudio Alexandre" userId="b02acfbb2ace2d30" providerId="LiveId" clId="{A379374A-1690-47D2-82A2-8CCFF4D46722}" dt="2022-02-23T20:13:50.475" v="3946" actId="123"/>
          <ac:graphicFrameMkLst>
            <pc:docMk/>
            <pc:sldMk cId="1596881939" sldId="326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53.582" v="3947" actId="123"/>
        <pc:sldMkLst>
          <pc:docMk/>
          <pc:sldMk cId="321309760" sldId="327"/>
        </pc:sldMkLst>
        <pc:graphicFrameChg chg="mod modGraphic">
          <ac:chgData name="Claudio Alexandre" userId="b02acfbb2ace2d30" providerId="LiveId" clId="{A379374A-1690-47D2-82A2-8CCFF4D46722}" dt="2022-02-23T20:13:53.582" v="3947" actId="123"/>
          <ac:graphicFrameMkLst>
            <pc:docMk/>
            <pc:sldMk cId="321309760" sldId="327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56.363" v="3948" actId="123"/>
        <pc:sldMkLst>
          <pc:docMk/>
          <pc:sldMk cId="1851679720" sldId="328"/>
        </pc:sldMkLst>
        <pc:graphicFrameChg chg="mod modGraphic">
          <ac:chgData name="Claudio Alexandre" userId="b02acfbb2ace2d30" providerId="LiveId" clId="{A379374A-1690-47D2-82A2-8CCFF4D46722}" dt="2022-02-23T20:13:56.363" v="3948" actId="123"/>
          <ac:graphicFrameMkLst>
            <pc:docMk/>
            <pc:sldMk cId="1851679720" sldId="328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3:59.694" v="3949" actId="123"/>
        <pc:sldMkLst>
          <pc:docMk/>
          <pc:sldMk cId="113649739" sldId="329"/>
        </pc:sldMkLst>
        <pc:graphicFrameChg chg="mod modGraphic">
          <ac:chgData name="Claudio Alexandre" userId="b02acfbb2ace2d30" providerId="LiveId" clId="{A379374A-1690-47D2-82A2-8CCFF4D46722}" dt="2022-02-23T20:13:59.694" v="3949" actId="123"/>
          <ac:graphicFrameMkLst>
            <pc:docMk/>
            <pc:sldMk cId="113649739" sldId="329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4:02.466" v="3950" actId="123"/>
        <pc:sldMkLst>
          <pc:docMk/>
          <pc:sldMk cId="126313586" sldId="330"/>
        </pc:sldMkLst>
        <pc:graphicFrameChg chg="mod modGraphic">
          <ac:chgData name="Claudio Alexandre" userId="b02acfbb2ace2d30" providerId="LiveId" clId="{A379374A-1690-47D2-82A2-8CCFF4D46722}" dt="2022-02-23T20:14:02.466" v="3950" actId="123"/>
          <ac:graphicFrameMkLst>
            <pc:docMk/>
            <pc:sldMk cId="126313586" sldId="330"/>
            <ac:graphicFrameMk id="29" creationId="{8815923B-7E05-4F32-A11D-FA455B5B1C9B}"/>
          </ac:graphicFrameMkLst>
        </pc:graphicFrameChg>
      </pc:sldChg>
      <pc:sldChg chg="addSp modSp mod">
        <pc:chgData name="Claudio Alexandre" userId="b02acfbb2ace2d30" providerId="LiveId" clId="{A379374A-1690-47D2-82A2-8CCFF4D46722}" dt="2022-02-27T15:14:55.302" v="4124"/>
        <pc:sldMkLst>
          <pc:docMk/>
          <pc:sldMk cId="918233110" sldId="331"/>
        </pc:sldMkLst>
        <pc:spChg chg="mod">
          <ac:chgData name="Claudio Alexandre" userId="b02acfbb2ace2d30" providerId="LiveId" clId="{A379374A-1690-47D2-82A2-8CCFF4D46722}" dt="2022-02-27T15:14:55.302" v="4124"/>
          <ac:spMkLst>
            <pc:docMk/>
            <pc:sldMk cId="918233110" sldId="331"/>
            <ac:spMk id="19" creationId="{D1354649-C976-4AB9-B37C-C2EB3827C535}"/>
          </ac:spMkLst>
        </pc:spChg>
        <pc:spChg chg="mod">
          <ac:chgData name="Claudio Alexandre" userId="b02acfbb2ace2d30" providerId="LiveId" clId="{A379374A-1690-47D2-82A2-8CCFF4D46722}" dt="2022-02-27T15:14:55.302" v="4124"/>
          <ac:spMkLst>
            <pc:docMk/>
            <pc:sldMk cId="918233110" sldId="331"/>
            <ac:spMk id="20" creationId="{60A170BD-9FE8-432F-AFB5-363657DF1988}"/>
          </ac:spMkLst>
        </pc:spChg>
        <pc:spChg chg="mod">
          <ac:chgData name="Claudio Alexandre" userId="b02acfbb2ace2d30" providerId="LiveId" clId="{A379374A-1690-47D2-82A2-8CCFF4D46722}" dt="2022-02-27T15:14:55.302" v="4124"/>
          <ac:spMkLst>
            <pc:docMk/>
            <pc:sldMk cId="918233110" sldId="331"/>
            <ac:spMk id="21" creationId="{2D2343D6-68C5-4CBC-915F-3D7F8B627454}"/>
          </ac:spMkLst>
        </pc:spChg>
        <pc:grpChg chg="add mod">
          <ac:chgData name="Claudio Alexandre" userId="b02acfbb2ace2d30" providerId="LiveId" clId="{A379374A-1690-47D2-82A2-8CCFF4D46722}" dt="2022-02-27T15:14:55.302" v="4124"/>
          <ac:grpSpMkLst>
            <pc:docMk/>
            <pc:sldMk cId="918233110" sldId="331"/>
            <ac:grpSpMk id="18" creationId="{6F0B4731-E8D0-4967-BB56-0D3C8603C1B6}"/>
          </ac:grpSpMkLst>
        </pc:grpChg>
        <pc:graphicFrameChg chg="mod modGraphic">
          <ac:chgData name="Claudio Alexandre" userId="b02acfbb2ace2d30" providerId="LiveId" clId="{A379374A-1690-47D2-82A2-8CCFF4D46722}" dt="2022-02-23T20:14:05.786" v="3951" actId="123"/>
          <ac:graphicFrameMkLst>
            <pc:docMk/>
            <pc:sldMk cId="918233110" sldId="331"/>
            <ac:graphicFrameMk id="29" creationId="{8815923B-7E05-4F32-A11D-FA455B5B1C9B}"/>
          </ac:graphicFrameMkLst>
        </pc:graphicFrameChg>
        <pc:picChg chg="mod">
          <ac:chgData name="Claudio Alexandre" userId="b02acfbb2ace2d30" providerId="LiveId" clId="{A379374A-1690-47D2-82A2-8CCFF4D46722}" dt="2022-02-27T15:14:55.302" v="4124"/>
          <ac:picMkLst>
            <pc:docMk/>
            <pc:sldMk cId="918233110" sldId="331"/>
            <ac:picMk id="22" creationId="{3F67C6E5-0443-413B-A4B3-B1333E2DBCF3}"/>
          </ac:picMkLst>
        </pc:picChg>
      </pc:sldChg>
      <pc:sldChg chg="modSp mod">
        <pc:chgData name="Claudio Alexandre" userId="b02acfbb2ace2d30" providerId="LiveId" clId="{A379374A-1690-47D2-82A2-8CCFF4D46722}" dt="2022-02-23T20:14:07.928" v="3952" actId="123"/>
        <pc:sldMkLst>
          <pc:docMk/>
          <pc:sldMk cId="1725600377" sldId="332"/>
        </pc:sldMkLst>
        <pc:graphicFrameChg chg="mod modGraphic">
          <ac:chgData name="Claudio Alexandre" userId="b02acfbb2ace2d30" providerId="LiveId" clId="{A379374A-1690-47D2-82A2-8CCFF4D46722}" dt="2022-02-23T20:14:07.928" v="3952" actId="123"/>
          <ac:graphicFrameMkLst>
            <pc:docMk/>
            <pc:sldMk cId="1725600377" sldId="332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4:10.208" v="3953" actId="123"/>
        <pc:sldMkLst>
          <pc:docMk/>
          <pc:sldMk cId="98247503" sldId="333"/>
        </pc:sldMkLst>
        <pc:graphicFrameChg chg="mod modGraphic">
          <ac:chgData name="Claudio Alexandre" userId="b02acfbb2ace2d30" providerId="LiveId" clId="{A379374A-1690-47D2-82A2-8CCFF4D46722}" dt="2022-02-23T20:14:10.208" v="3953" actId="123"/>
          <ac:graphicFrameMkLst>
            <pc:docMk/>
            <pc:sldMk cId="98247503" sldId="333"/>
            <ac:graphicFrameMk id="29" creationId="{8815923B-7E05-4F32-A11D-FA455B5B1C9B}"/>
          </ac:graphicFrameMkLst>
        </pc:graphicFrameChg>
      </pc:sldChg>
      <pc:sldChg chg="modSp mod">
        <pc:chgData name="Claudio Alexandre" userId="b02acfbb2ace2d30" providerId="LiveId" clId="{A379374A-1690-47D2-82A2-8CCFF4D46722}" dt="2022-02-23T20:14:12.335" v="3954" actId="123"/>
        <pc:sldMkLst>
          <pc:docMk/>
          <pc:sldMk cId="1001128342" sldId="334"/>
        </pc:sldMkLst>
        <pc:graphicFrameChg chg="mod modGraphic">
          <ac:chgData name="Claudio Alexandre" userId="b02acfbb2ace2d30" providerId="LiveId" clId="{A379374A-1690-47D2-82A2-8CCFF4D46722}" dt="2022-02-23T20:14:12.335" v="3954" actId="123"/>
          <ac:graphicFrameMkLst>
            <pc:docMk/>
            <pc:sldMk cId="1001128342" sldId="334"/>
            <ac:graphicFrameMk id="29" creationId="{8815923B-7E05-4F32-A11D-FA455B5B1C9B}"/>
          </ac:graphicFrameMkLst>
        </pc:graphicFrameChg>
      </pc:sldChg>
      <pc:sldChg chg="addSp modSp mod">
        <pc:chgData name="Claudio Alexandre" userId="b02acfbb2ace2d30" providerId="LiveId" clId="{A379374A-1690-47D2-82A2-8CCFF4D46722}" dt="2022-02-27T15:13:20.915" v="4123"/>
        <pc:sldMkLst>
          <pc:docMk/>
          <pc:sldMk cId="729031475" sldId="335"/>
        </pc:sldMkLst>
        <pc:spChg chg="mod">
          <ac:chgData name="Claudio Alexandre" userId="b02acfbb2ace2d30" providerId="LiveId" clId="{A379374A-1690-47D2-82A2-8CCFF4D46722}" dt="2022-02-27T15:13:20.915" v="4123"/>
          <ac:spMkLst>
            <pc:docMk/>
            <pc:sldMk cId="729031475" sldId="335"/>
            <ac:spMk id="26" creationId="{7994242F-79A9-4E50-8829-0D0818EEDBDF}"/>
          </ac:spMkLst>
        </pc:spChg>
        <pc:spChg chg="mod">
          <ac:chgData name="Claudio Alexandre" userId="b02acfbb2ace2d30" providerId="LiveId" clId="{A379374A-1690-47D2-82A2-8CCFF4D46722}" dt="2022-02-27T15:13:20.915" v="4123"/>
          <ac:spMkLst>
            <pc:docMk/>
            <pc:sldMk cId="729031475" sldId="335"/>
            <ac:spMk id="30" creationId="{BEAB6ACF-5469-424B-8639-2B7C06BDB4EC}"/>
          </ac:spMkLst>
        </pc:spChg>
        <pc:spChg chg="mod">
          <ac:chgData name="Claudio Alexandre" userId="b02acfbb2ace2d30" providerId="LiveId" clId="{A379374A-1690-47D2-82A2-8CCFF4D46722}" dt="2022-02-27T15:13:20.915" v="4123"/>
          <ac:spMkLst>
            <pc:docMk/>
            <pc:sldMk cId="729031475" sldId="335"/>
            <ac:spMk id="31" creationId="{A3372E9E-27AF-4A59-B3A3-74ED83D30BD3}"/>
          </ac:spMkLst>
        </pc:spChg>
        <pc:grpChg chg="add mod">
          <ac:chgData name="Claudio Alexandre" userId="b02acfbb2ace2d30" providerId="LiveId" clId="{A379374A-1690-47D2-82A2-8CCFF4D46722}" dt="2022-02-27T15:13:20.915" v="4123"/>
          <ac:grpSpMkLst>
            <pc:docMk/>
            <pc:sldMk cId="729031475" sldId="335"/>
            <ac:grpSpMk id="22" creationId="{CC20FB28-C187-4C86-B1FC-D1236D5850EE}"/>
          </ac:grpSpMkLst>
        </pc:grpChg>
        <pc:graphicFrameChg chg="mod modGraphic">
          <ac:chgData name="Claudio Alexandre" userId="b02acfbb2ace2d30" providerId="LiveId" clId="{A379374A-1690-47D2-82A2-8CCFF4D46722}" dt="2022-02-23T20:14:15.130" v="3955" actId="123"/>
          <ac:graphicFrameMkLst>
            <pc:docMk/>
            <pc:sldMk cId="729031475" sldId="335"/>
            <ac:graphicFrameMk id="29" creationId="{8815923B-7E05-4F32-A11D-FA455B5B1C9B}"/>
          </ac:graphicFrameMkLst>
        </pc:graphicFrameChg>
        <pc:picChg chg="mod">
          <ac:chgData name="Claudio Alexandre" userId="b02acfbb2ace2d30" providerId="LiveId" clId="{A379374A-1690-47D2-82A2-8CCFF4D46722}" dt="2022-02-27T15:13:20.915" v="4123"/>
          <ac:picMkLst>
            <pc:docMk/>
            <pc:sldMk cId="729031475" sldId="335"/>
            <ac:picMk id="32" creationId="{ADD2B2E4-3104-4BDB-8DA1-4B4757A304F3}"/>
          </ac:picMkLst>
        </pc:picChg>
      </pc:sldChg>
      <pc:sldChg chg="addSp delSp modSp mod">
        <pc:chgData name="Claudio Alexandre" userId="b02acfbb2ace2d30" providerId="LiveId" clId="{A379374A-1690-47D2-82A2-8CCFF4D46722}" dt="2022-02-23T20:14:17.583" v="3956" actId="123"/>
        <pc:sldMkLst>
          <pc:docMk/>
          <pc:sldMk cId="484987045" sldId="336"/>
        </pc:sldMkLst>
        <pc:spChg chg="mod">
          <ac:chgData name="Claudio Alexandre" userId="b02acfbb2ace2d30" providerId="LiveId" clId="{A379374A-1690-47D2-82A2-8CCFF4D46722}" dt="2022-02-18T12:38:52.599" v="1"/>
          <ac:spMkLst>
            <pc:docMk/>
            <pc:sldMk cId="484987045" sldId="336"/>
            <ac:spMk id="23" creationId="{10A84FC5-3065-4043-A83E-547434701EFE}"/>
          </ac:spMkLst>
        </pc:spChg>
        <pc:graphicFrameChg chg="add del mod">
          <ac:chgData name="Claudio Alexandre" userId="b02acfbb2ace2d30" providerId="LiveId" clId="{A379374A-1690-47D2-82A2-8CCFF4D46722}" dt="2022-02-18T14:26:13.971" v="308" actId="21"/>
          <ac:graphicFrameMkLst>
            <pc:docMk/>
            <pc:sldMk cId="484987045" sldId="336"/>
            <ac:graphicFrameMk id="2" creationId="{EDF5536E-1D65-48D2-9478-96F450DFF88A}"/>
          </ac:graphicFrameMkLst>
        </pc:graphicFrameChg>
        <pc:graphicFrameChg chg="mod modGraphic">
          <ac:chgData name="Claudio Alexandre" userId="b02acfbb2ace2d30" providerId="LiveId" clId="{A379374A-1690-47D2-82A2-8CCFF4D46722}" dt="2022-02-18T12:39:36.528" v="16"/>
          <ac:graphicFrameMkLst>
            <pc:docMk/>
            <pc:sldMk cId="484987045" sldId="336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17.583" v="3956" actId="123"/>
          <ac:graphicFrameMkLst>
            <pc:docMk/>
            <pc:sldMk cId="484987045" sldId="336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3:38.549" v="270" actId="1076"/>
          <ac:picMkLst>
            <pc:docMk/>
            <pc:sldMk cId="484987045" sldId="336"/>
            <ac:picMk id="4" creationId="{D127F6BC-8C35-411B-8CDA-104188EFABB3}"/>
          </ac:picMkLst>
        </pc:picChg>
        <pc:picChg chg="add mod">
          <ac:chgData name="Claudio Alexandre" userId="b02acfbb2ace2d30" providerId="LiveId" clId="{A379374A-1690-47D2-82A2-8CCFF4D46722}" dt="2022-02-18T12:39:06.629" v="3"/>
          <ac:picMkLst>
            <pc:docMk/>
            <pc:sldMk cId="484987045" sldId="336"/>
            <ac:picMk id="13" creationId="{6EB13312-DC57-43B6-8D73-A0FF244E71B7}"/>
          </ac:picMkLst>
        </pc:picChg>
        <pc:picChg chg="del">
          <ac:chgData name="Claudio Alexandre" userId="b02acfbb2ace2d30" providerId="LiveId" clId="{A379374A-1690-47D2-82A2-8CCFF4D46722}" dt="2022-02-18T12:39:06.115" v="2" actId="478"/>
          <ac:picMkLst>
            <pc:docMk/>
            <pc:sldMk cId="484987045" sldId="336"/>
            <ac:picMk id="14" creationId="{1963ACEA-E013-4543-ADDE-03F568A25FCE}"/>
          </ac:picMkLst>
        </pc:picChg>
      </pc:sldChg>
      <pc:sldChg chg="addSp modSp mod">
        <pc:chgData name="Claudio Alexandre" userId="b02acfbb2ace2d30" providerId="LiveId" clId="{A379374A-1690-47D2-82A2-8CCFF4D46722}" dt="2022-02-23T20:14:20.835" v="3957" actId="123"/>
        <pc:sldMkLst>
          <pc:docMk/>
          <pc:sldMk cId="485858836" sldId="337"/>
        </pc:sldMkLst>
        <pc:spChg chg="add mod">
          <ac:chgData name="Claudio Alexandre" userId="b02acfbb2ace2d30" providerId="LiveId" clId="{A379374A-1690-47D2-82A2-8CCFF4D46722}" dt="2022-02-18T14:26:57.701" v="313"/>
          <ac:spMkLst>
            <pc:docMk/>
            <pc:sldMk cId="485858836" sldId="337"/>
            <ac:spMk id="17" creationId="{ABBF6F20-D6C4-47C5-972C-D491E2A002CB}"/>
          </ac:spMkLst>
        </pc:spChg>
        <pc:spChg chg="add mod">
          <ac:chgData name="Claudio Alexandre" userId="b02acfbb2ace2d30" providerId="LiveId" clId="{A379374A-1690-47D2-82A2-8CCFF4D46722}" dt="2022-02-18T14:26:36.314" v="312"/>
          <ac:spMkLst>
            <pc:docMk/>
            <pc:sldMk cId="485858836" sldId="337"/>
            <ac:spMk id="18" creationId="{120B9D1F-FE53-4841-A7B7-2D6FE310CC8B}"/>
          </ac:spMkLst>
        </pc:spChg>
        <pc:spChg chg="mod">
          <ac:chgData name="Claudio Alexandre" userId="b02acfbb2ace2d30" providerId="LiveId" clId="{A379374A-1690-47D2-82A2-8CCFF4D46722}" dt="2022-02-18T12:40:19.330" v="25"/>
          <ac:spMkLst>
            <pc:docMk/>
            <pc:sldMk cId="485858836" sldId="337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27:15.588" v="318" actId="1076"/>
          <ac:graphicFrameMkLst>
            <pc:docMk/>
            <pc:sldMk cId="485858836" sldId="337"/>
            <ac:graphicFrameMk id="2" creationId="{D8CD7C69-4B4F-4107-8AC2-462C702551E1}"/>
          </ac:graphicFrameMkLst>
        </pc:graphicFrameChg>
        <pc:graphicFrameChg chg="add mod">
          <ac:chgData name="Claudio Alexandre" userId="b02acfbb2ace2d30" providerId="LiveId" clId="{A379374A-1690-47D2-82A2-8CCFF4D46722}" dt="2022-02-18T14:27:11.373" v="317" actId="1076"/>
          <ac:graphicFrameMkLst>
            <pc:docMk/>
            <pc:sldMk cId="485858836" sldId="337"/>
            <ac:graphicFrameMk id="13" creationId="{CAA5D18B-F457-40F7-8963-88A1FFFBDD25}"/>
          </ac:graphicFrameMkLst>
        </pc:graphicFrameChg>
        <pc:graphicFrameChg chg="mod modGraphic">
          <ac:chgData name="Claudio Alexandre" userId="b02acfbb2ace2d30" providerId="LiveId" clId="{A379374A-1690-47D2-82A2-8CCFF4D46722}" dt="2022-02-18T12:40:47.782" v="36"/>
          <ac:graphicFrameMkLst>
            <pc:docMk/>
            <pc:sldMk cId="485858836" sldId="337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20.835" v="3957" actId="123"/>
          <ac:graphicFrameMkLst>
            <pc:docMk/>
            <pc:sldMk cId="485858836" sldId="337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3:50.252" v="274" actId="1076"/>
          <ac:picMkLst>
            <pc:docMk/>
            <pc:sldMk cId="485858836" sldId="337"/>
            <ac:picMk id="3" creationId="{D44198AC-67DC-4873-848E-CF154CB8F036}"/>
          </ac:picMkLst>
        </pc:picChg>
      </pc:sldChg>
      <pc:sldChg chg="addSp delSp modSp mod">
        <pc:chgData name="Claudio Alexandre" userId="b02acfbb2ace2d30" providerId="LiveId" clId="{A379374A-1690-47D2-82A2-8CCFF4D46722}" dt="2022-02-23T20:14:23.300" v="3958" actId="123"/>
        <pc:sldMkLst>
          <pc:docMk/>
          <pc:sldMk cId="1372523770" sldId="338"/>
        </pc:sldMkLst>
        <pc:spChg chg="add mod">
          <ac:chgData name="Claudio Alexandre" userId="b02acfbb2ace2d30" providerId="LiveId" clId="{A379374A-1690-47D2-82A2-8CCFF4D46722}" dt="2022-02-18T14:29:26.860" v="321"/>
          <ac:spMkLst>
            <pc:docMk/>
            <pc:sldMk cId="1372523770" sldId="338"/>
            <ac:spMk id="17" creationId="{8B5C61A8-BD32-4B15-85A6-D2E0043E582E}"/>
          </ac:spMkLst>
        </pc:spChg>
        <pc:spChg chg="add mod">
          <ac:chgData name="Claudio Alexandre" userId="b02acfbb2ace2d30" providerId="LiveId" clId="{A379374A-1690-47D2-82A2-8CCFF4D46722}" dt="2022-02-18T14:29:26.860" v="321"/>
          <ac:spMkLst>
            <pc:docMk/>
            <pc:sldMk cId="1372523770" sldId="338"/>
            <ac:spMk id="18" creationId="{7E98E9A1-244D-4D4B-A6C9-75C71203DDB6}"/>
          </ac:spMkLst>
        </pc:spChg>
        <pc:spChg chg="mod">
          <ac:chgData name="Claudio Alexandre" userId="b02acfbb2ace2d30" providerId="LiveId" clId="{A379374A-1690-47D2-82A2-8CCFF4D46722}" dt="2022-02-18T12:41:50.900" v="53" actId="1036"/>
          <ac:spMkLst>
            <pc:docMk/>
            <pc:sldMk cId="1372523770" sldId="338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29:50.168" v="329" actId="1035"/>
          <ac:graphicFrameMkLst>
            <pc:docMk/>
            <pc:sldMk cId="1372523770" sldId="338"/>
            <ac:graphicFrameMk id="2" creationId="{8F3308ED-F2D2-4DBD-A762-4245AC5CC057}"/>
          </ac:graphicFrameMkLst>
        </pc:graphicFrameChg>
        <pc:graphicFrameChg chg="add mod">
          <ac:chgData name="Claudio Alexandre" userId="b02acfbb2ace2d30" providerId="LiveId" clId="{A379374A-1690-47D2-82A2-8CCFF4D46722}" dt="2022-02-18T14:29:55.061" v="330" actId="1035"/>
          <ac:graphicFrameMkLst>
            <pc:docMk/>
            <pc:sldMk cId="1372523770" sldId="338"/>
            <ac:graphicFrameMk id="3" creationId="{C48EEE82-F3EE-40F7-9040-E3332B32C7BE}"/>
          </ac:graphicFrameMkLst>
        </pc:graphicFrameChg>
        <pc:graphicFrameChg chg="mod modGraphic">
          <ac:chgData name="Claudio Alexandre" userId="b02acfbb2ace2d30" providerId="LiveId" clId="{A379374A-1690-47D2-82A2-8CCFF4D46722}" dt="2022-02-18T12:42:29.707" v="64"/>
          <ac:graphicFrameMkLst>
            <pc:docMk/>
            <pc:sldMk cId="1372523770" sldId="338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23.300" v="3958" actId="123"/>
          <ac:graphicFrameMkLst>
            <pc:docMk/>
            <pc:sldMk cId="1372523770" sldId="338"/>
            <ac:graphicFrameMk id="29" creationId="{8815923B-7E05-4F32-A11D-FA455B5B1C9B}"/>
          </ac:graphicFrameMkLst>
        </pc:graphicFrameChg>
        <pc:picChg chg="add del mod">
          <ac:chgData name="Claudio Alexandre" userId="b02acfbb2ace2d30" providerId="LiveId" clId="{A379374A-1690-47D2-82A2-8CCFF4D46722}" dt="2022-02-18T13:02:39.245" v="261"/>
          <ac:picMkLst>
            <pc:docMk/>
            <pc:sldMk cId="1372523770" sldId="338"/>
            <ac:picMk id="3" creationId="{B4619BE2-5DC7-445C-A43A-B6E22BA36C84}"/>
          </ac:picMkLst>
        </pc:picChg>
        <pc:picChg chg="add mod">
          <ac:chgData name="Claudio Alexandre" userId="b02acfbb2ace2d30" providerId="LiveId" clId="{A379374A-1690-47D2-82A2-8CCFF4D46722}" dt="2022-02-18T13:04:00.378" v="278" actId="1076"/>
          <ac:picMkLst>
            <pc:docMk/>
            <pc:sldMk cId="1372523770" sldId="338"/>
            <ac:picMk id="5" creationId="{CA04328D-A025-4139-B60C-82BDD0B31973}"/>
          </ac:picMkLst>
        </pc:picChg>
        <pc:picChg chg="ord">
          <ac:chgData name="Claudio Alexandre" userId="b02acfbb2ace2d30" providerId="LiveId" clId="{A379374A-1690-47D2-82A2-8CCFF4D46722}" dt="2022-02-18T12:41:34.019" v="42" actId="167"/>
          <ac:picMkLst>
            <pc:docMk/>
            <pc:sldMk cId="1372523770" sldId="338"/>
            <ac:picMk id="12" creationId="{40A76747-B2E1-428F-B393-26E54DB3F53A}"/>
          </ac:picMkLst>
        </pc:picChg>
        <pc:picChg chg="ord">
          <ac:chgData name="Claudio Alexandre" userId="b02acfbb2ace2d30" providerId="LiveId" clId="{A379374A-1690-47D2-82A2-8CCFF4D46722}" dt="2022-02-18T12:41:31.036" v="41" actId="167"/>
          <ac:picMkLst>
            <pc:docMk/>
            <pc:sldMk cId="1372523770" sldId="338"/>
            <ac:picMk id="14" creationId="{1963ACEA-E013-4543-ADDE-03F568A25FCE}"/>
          </ac:picMkLst>
        </pc:picChg>
      </pc:sldChg>
      <pc:sldChg chg="addSp delSp modSp mod">
        <pc:chgData name="Claudio Alexandre" userId="b02acfbb2ace2d30" providerId="LiveId" clId="{A379374A-1690-47D2-82A2-8CCFF4D46722}" dt="2022-02-23T20:14:26.366" v="3959" actId="123"/>
        <pc:sldMkLst>
          <pc:docMk/>
          <pc:sldMk cId="199753461" sldId="339"/>
        </pc:sldMkLst>
        <pc:spChg chg="add del">
          <ac:chgData name="Claudio Alexandre" userId="b02acfbb2ace2d30" providerId="LiveId" clId="{A379374A-1690-47D2-82A2-8CCFF4D46722}" dt="2022-02-18T14:31:35.986" v="333" actId="22"/>
          <ac:spMkLst>
            <pc:docMk/>
            <pc:sldMk cId="199753461" sldId="339"/>
            <ac:spMk id="17" creationId="{85A5A821-DEEF-49B2-8BB9-55202E9935A8}"/>
          </ac:spMkLst>
        </pc:spChg>
        <pc:spChg chg="add del mod">
          <ac:chgData name="Claudio Alexandre" userId="b02acfbb2ace2d30" providerId="LiveId" clId="{A379374A-1690-47D2-82A2-8CCFF4D46722}" dt="2022-02-18T14:31:45.510" v="337" actId="478"/>
          <ac:spMkLst>
            <pc:docMk/>
            <pc:sldMk cId="199753461" sldId="339"/>
            <ac:spMk id="18" creationId="{84AEF9FF-F06F-4019-BC02-26682D11AE7B}"/>
          </ac:spMkLst>
        </pc:spChg>
        <pc:spChg chg="add mod">
          <ac:chgData name="Claudio Alexandre" userId="b02acfbb2ace2d30" providerId="LiveId" clId="{A379374A-1690-47D2-82A2-8CCFF4D46722}" dt="2022-02-18T14:32:04.017" v="339"/>
          <ac:spMkLst>
            <pc:docMk/>
            <pc:sldMk cId="199753461" sldId="339"/>
            <ac:spMk id="19" creationId="{78BCD765-06CF-4679-8140-F903CF216636}"/>
          </ac:spMkLst>
        </pc:spChg>
        <pc:spChg chg="mod">
          <ac:chgData name="Claudio Alexandre" userId="b02acfbb2ace2d30" providerId="LiveId" clId="{A379374A-1690-47D2-82A2-8CCFF4D46722}" dt="2022-02-18T12:43:02.956" v="67"/>
          <ac:spMkLst>
            <pc:docMk/>
            <pc:sldMk cId="199753461" sldId="339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32:20.496" v="346" actId="1036"/>
          <ac:graphicFrameMkLst>
            <pc:docMk/>
            <pc:sldMk cId="199753461" sldId="339"/>
            <ac:graphicFrameMk id="2" creationId="{D53DEFC5-F309-48E4-9B15-67404599AC93}"/>
          </ac:graphicFrameMkLst>
        </pc:graphicFrameChg>
        <pc:graphicFrameChg chg="mod modGraphic">
          <ac:chgData name="Claudio Alexandre" userId="b02acfbb2ace2d30" providerId="LiveId" clId="{A379374A-1690-47D2-82A2-8CCFF4D46722}" dt="2022-02-18T12:43:37.910" v="89"/>
          <ac:graphicFrameMkLst>
            <pc:docMk/>
            <pc:sldMk cId="199753461" sldId="339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26.366" v="3959" actId="123"/>
          <ac:graphicFrameMkLst>
            <pc:docMk/>
            <pc:sldMk cId="199753461" sldId="339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4:13.179" v="282" actId="1076"/>
          <ac:picMkLst>
            <pc:docMk/>
            <pc:sldMk cId="199753461" sldId="339"/>
            <ac:picMk id="3" creationId="{070DD0D2-1F27-42C2-A5F6-54ED7B627F89}"/>
          </ac:picMkLst>
        </pc:picChg>
      </pc:sldChg>
      <pc:sldChg chg="addSp delSp modSp mod">
        <pc:chgData name="Claudio Alexandre" userId="b02acfbb2ace2d30" providerId="LiveId" clId="{A379374A-1690-47D2-82A2-8CCFF4D46722}" dt="2022-02-23T20:14:31.609" v="3960" actId="123"/>
        <pc:sldMkLst>
          <pc:docMk/>
          <pc:sldMk cId="444501065" sldId="340"/>
        </pc:sldMkLst>
        <pc:spChg chg="add mod">
          <ac:chgData name="Claudio Alexandre" userId="b02acfbb2ace2d30" providerId="LiveId" clId="{A379374A-1690-47D2-82A2-8CCFF4D46722}" dt="2022-02-18T14:35:24.150" v="361" actId="1035"/>
          <ac:spMkLst>
            <pc:docMk/>
            <pc:sldMk cId="444501065" sldId="340"/>
            <ac:spMk id="14" creationId="{74B536E4-9B1E-418C-9995-6376785934DD}"/>
          </ac:spMkLst>
        </pc:spChg>
        <pc:spChg chg="mod ord">
          <ac:chgData name="Claudio Alexandre" userId="b02acfbb2ace2d30" providerId="LiveId" clId="{A379374A-1690-47D2-82A2-8CCFF4D46722}" dt="2022-02-18T12:45:01.866" v="100" actId="166"/>
          <ac:spMkLst>
            <pc:docMk/>
            <pc:sldMk cId="444501065" sldId="340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35:36.958" v="370" actId="1036"/>
          <ac:graphicFrameMkLst>
            <pc:docMk/>
            <pc:sldMk cId="444501065" sldId="340"/>
            <ac:graphicFrameMk id="2" creationId="{AFCE4B9E-2635-4250-8599-3E2A9325C000}"/>
          </ac:graphicFrameMkLst>
        </pc:graphicFrameChg>
        <pc:graphicFrameChg chg="mod modGraphic">
          <ac:chgData name="Claudio Alexandre" userId="b02acfbb2ace2d30" providerId="LiveId" clId="{A379374A-1690-47D2-82A2-8CCFF4D46722}" dt="2022-02-18T12:45:37.139" v="120"/>
          <ac:graphicFrameMkLst>
            <pc:docMk/>
            <pc:sldMk cId="444501065" sldId="340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31.609" v="3960" actId="123"/>
          <ac:graphicFrameMkLst>
            <pc:docMk/>
            <pc:sldMk cId="444501065" sldId="340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4:24.555" v="286" actId="1076"/>
          <ac:picMkLst>
            <pc:docMk/>
            <pc:sldMk cId="444501065" sldId="340"/>
            <ac:picMk id="3" creationId="{1C34A8D7-D996-4933-B7D3-411126468CD6}"/>
          </ac:picMkLst>
        </pc:picChg>
        <pc:picChg chg="ord">
          <ac:chgData name="Claudio Alexandre" userId="b02acfbb2ace2d30" providerId="LiveId" clId="{A379374A-1690-47D2-82A2-8CCFF4D46722}" dt="2022-02-18T12:44:24.179" v="93" actId="167"/>
          <ac:picMkLst>
            <pc:docMk/>
            <pc:sldMk cId="444501065" sldId="340"/>
            <ac:picMk id="12" creationId="{40A76747-B2E1-428F-B393-26E54DB3F53A}"/>
          </ac:picMkLst>
        </pc:picChg>
        <pc:picChg chg="add mod">
          <ac:chgData name="Claudio Alexandre" userId="b02acfbb2ace2d30" providerId="LiveId" clId="{A379374A-1690-47D2-82A2-8CCFF4D46722}" dt="2022-02-18T12:44:47.086" v="97"/>
          <ac:picMkLst>
            <pc:docMk/>
            <pc:sldMk cId="444501065" sldId="340"/>
            <ac:picMk id="13" creationId="{73C6EF93-3FB5-4C45-866D-F3CD3725374A}"/>
          </ac:picMkLst>
        </pc:picChg>
        <pc:picChg chg="del ord">
          <ac:chgData name="Claudio Alexandre" userId="b02acfbb2ace2d30" providerId="LiveId" clId="{A379374A-1690-47D2-82A2-8CCFF4D46722}" dt="2022-02-18T12:44:56.079" v="98" actId="478"/>
          <ac:picMkLst>
            <pc:docMk/>
            <pc:sldMk cId="444501065" sldId="340"/>
            <ac:picMk id="14" creationId="{1963ACEA-E013-4543-ADDE-03F568A25FCE}"/>
          </ac:picMkLst>
        </pc:picChg>
        <pc:picChg chg="add mod">
          <ac:chgData name="Claudio Alexandre" userId="b02acfbb2ace2d30" providerId="LiveId" clId="{A379374A-1690-47D2-82A2-8CCFF4D46722}" dt="2022-02-18T12:44:56.552" v="99"/>
          <ac:picMkLst>
            <pc:docMk/>
            <pc:sldMk cId="444501065" sldId="340"/>
            <ac:picMk id="17" creationId="{B17F5DE5-1857-48CC-AC53-630C5EB32CBD}"/>
          </ac:picMkLst>
        </pc:picChg>
        <pc:picChg chg="del">
          <ac:chgData name="Claudio Alexandre" userId="b02acfbb2ace2d30" providerId="LiveId" clId="{A379374A-1690-47D2-82A2-8CCFF4D46722}" dt="2022-02-18T12:44:46.686" v="96" actId="478"/>
          <ac:picMkLst>
            <pc:docMk/>
            <pc:sldMk cId="444501065" sldId="340"/>
            <ac:picMk id="24" creationId="{0D5E84D1-9AD6-4042-9ED5-FED6BD551CF7}"/>
          </ac:picMkLst>
        </pc:picChg>
      </pc:sldChg>
      <pc:sldChg chg="addSp modSp mod">
        <pc:chgData name="Claudio Alexandre" userId="b02acfbb2ace2d30" providerId="LiveId" clId="{A379374A-1690-47D2-82A2-8CCFF4D46722}" dt="2022-02-23T20:14:34.572" v="3961" actId="123"/>
        <pc:sldMkLst>
          <pc:docMk/>
          <pc:sldMk cId="2475101809" sldId="341"/>
        </pc:sldMkLst>
        <pc:spChg chg="add mod">
          <ac:chgData name="Claudio Alexandre" userId="b02acfbb2ace2d30" providerId="LiveId" clId="{A379374A-1690-47D2-82A2-8CCFF4D46722}" dt="2022-02-18T14:38:04.759" v="386" actId="6549"/>
          <ac:spMkLst>
            <pc:docMk/>
            <pc:sldMk cId="2475101809" sldId="341"/>
            <ac:spMk id="17" creationId="{5249E6FB-73DD-48EA-B25B-89987C003F90}"/>
          </ac:spMkLst>
        </pc:spChg>
        <pc:spChg chg="mod">
          <ac:chgData name="Claudio Alexandre" userId="b02acfbb2ace2d30" providerId="LiveId" clId="{A379374A-1690-47D2-82A2-8CCFF4D46722}" dt="2022-02-18T12:46:22.159" v="136"/>
          <ac:spMkLst>
            <pc:docMk/>
            <pc:sldMk cId="2475101809" sldId="341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38:15.746" v="391" actId="1038"/>
          <ac:graphicFrameMkLst>
            <pc:docMk/>
            <pc:sldMk cId="2475101809" sldId="341"/>
            <ac:graphicFrameMk id="2" creationId="{D8ED107E-FCFA-4D5D-9C36-C596EBC7320B}"/>
          </ac:graphicFrameMkLst>
        </pc:graphicFrameChg>
        <pc:graphicFrameChg chg="mod modGraphic">
          <ac:chgData name="Claudio Alexandre" userId="b02acfbb2ace2d30" providerId="LiveId" clId="{A379374A-1690-47D2-82A2-8CCFF4D46722}" dt="2022-02-18T12:46:52.200" v="150"/>
          <ac:graphicFrameMkLst>
            <pc:docMk/>
            <pc:sldMk cId="2475101809" sldId="341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34.572" v="3961" actId="123"/>
          <ac:graphicFrameMkLst>
            <pc:docMk/>
            <pc:sldMk cId="2475101809" sldId="341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4:34.946" v="290" actId="1076"/>
          <ac:picMkLst>
            <pc:docMk/>
            <pc:sldMk cId="2475101809" sldId="341"/>
            <ac:picMk id="3" creationId="{4DFD549A-4128-4811-AF60-0DA38FA98B24}"/>
          </ac:picMkLst>
        </pc:picChg>
        <pc:picChg chg="add mod">
          <ac:chgData name="Claudio Alexandre" userId="b02acfbb2ace2d30" providerId="LiveId" clId="{A379374A-1690-47D2-82A2-8CCFF4D46722}" dt="2022-02-18T12:46:28.474" v="137"/>
          <ac:picMkLst>
            <pc:docMk/>
            <pc:sldMk cId="2475101809" sldId="341"/>
            <ac:picMk id="13" creationId="{A97A15A0-216A-4DE2-815B-A16F3C2B0CA5}"/>
          </ac:picMkLst>
        </pc:picChg>
      </pc:sldChg>
      <pc:sldChg chg="addSp modSp mod">
        <pc:chgData name="Claudio Alexandre" userId="b02acfbb2ace2d30" providerId="LiveId" clId="{A379374A-1690-47D2-82A2-8CCFF4D46722}" dt="2022-02-23T20:14:37.426" v="3962" actId="123"/>
        <pc:sldMkLst>
          <pc:docMk/>
          <pc:sldMk cId="3010283609" sldId="342"/>
        </pc:sldMkLst>
        <pc:spChg chg="add mod">
          <ac:chgData name="Claudio Alexandre" userId="b02acfbb2ace2d30" providerId="LiveId" clId="{A379374A-1690-47D2-82A2-8CCFF4D46722}" dt="2022-02-18T14:39:35.105" v="404" actId="1037"/>
          <ac:spMkLst>
            <pc:docMk/>
            <pc:sldMk cId="3010283609" sldId="342"/>
            <ac:spMk id="17" creationId="{BBC761CB-7542-4E24-AD81-D274A9197283}"/>
          </ac:spMkLst>
        </pc:spChg>
        <pc:spChg chg="mod">
          <ac:chgData name="Claudio Alexandre" userId="b02acfbb2ace2d30" providerId="LiveId" clId="{A379374A-1690-47D2-82A2-8CCFF4D46722}" dt="2022-02-18T12:47:20.507" v="152"/>
          <ac:spMkLst>
            <pc:docMk/>
            <pc:sldMk cId="3010283609" sldId="342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39:49.606" v="412" actId="1037"/>
          <ac:graphicFrameMkLst>
            <pc:docMk/>
            <pc:sldMk cId="3010283609" sldId="342"/>
            <ac:graphicFrameMk id="2" creationId="{C772969B-99A5-4E3E-8F54-F8731E50E828}"/>
          </ac:graphicFrameMkLst>
        </pc:graphicFrameChg>
        <pc:graphicFrameChg chg="mod modGraphic">
          <ac:chgData name="Claudio Alexandre" userId="b02acfbb2ace2d30" providerId="LiveId" clId="{A379374A-1690-47D2-82A2-8CCFF4D46722}" dt="2022-02-18T12:48:00.706" v="175"/>
          <ac:graphicFrameMkLst>
            <pc:docMk/>
            <pc:sldMk cId="3010283609" sldId="342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14:37.426" v="3962" actId="123"/>
          <ac:graphicFrameMkLst>
            <pc:docMk/>
            <pc:sldMk cId="3010283609" sldId="342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4:47.310" v="294" actId="1076"/>
          <ac:picMkLst>
            <pc:docMk/>
            <pc:sldMk cId="3010283609" sldId="342"/>
            <ac:picMk id="3" creationId="{63826B0F-A6A8-490E-A7C8-A39ACA7DD791}"/>
          </ac:picMkLst>
        </pc:picChg>
        <pc:picChg chg="add mod">
          <ac:chgData name="Claudio Alexandre" userId="b02acfbb2ace2d30" providerId="LiveId" clId="{A379374A-1690-47D2-82A2-8CCFF4D46722}" dt="2022-02-18T12:47:27.800" v="153"/>
          <ac:picMkLst>
            <pc:docMk/>
            <pc:sldMk cId="3010283609" sldId="342"/>
            <ac:picMk id="13" creationId="{4E78D480-EA56-458B-9CEF-1B8BE43EDD1A}"/>
          </ac:picMkLst>
        </pc:picChg>
      </pc:sldChg>
      <pc:sldChg chg="addSp modSp mod">
        <pc:chgData name="Claudio Alexandre" userId="b02acfbb2ace2d30" providerId="LiveId" clId="{A379374A-1690-47D2-82A2-8CCFF4D46722}" dt="2022-02-27T15:12:51.790" v="4122" actId="1035"/>
        <pc:sldMkLst>
          <pc:docMk/>
          <pc:sldMk cId="2151966594" sldId="343"/>
        </pc:sldMkLst>
        <pc:spChg chg="add mod">
          <ac:chgData name="Claudio Alexandre" userId="b02acfbb2ace2d30" providerId="LiveId" clId="{A379374A-1690-47D2-82A2-8CCFF4D46722}" dt="2022-02-18T14:40:51.840" v="415"/>
          <ac:spMkLst>
            <pc:docMk/>
            <pc:sldMk cId="2151966594" sldId="343"/>
            <ac:spMk id="17" creationId="{4C4E4A2D-8B10-4CDE-99EF-55B982675CC5}"/>
          </ac:spMkLst>
        </pc:spChg>
        <pc:spChg chg="mod">
          <ac:chgData name="Claudio Alexandre" userId="b02acfbb2ace2d30" providerId="LiveId" clId="{A379374A-1690-47D2-82A2-8CCFF4D46722}" dt="2022-02-27T15:12:50.072" v="4120"/>
          <ac:spMkLst>
            <pc:docMk/>
            <pc:sldMk cId="2151966594" sldId="343"/>
            <ac:spMk id="19" creationId="{1688CF54-36F5-422C-AAFB-02EDA2CD2B81}"/>
          </ac:spMkLst>
        </pc:spChg>
        <pc:spChg chg="mod">
          <ac:chgData name="Claudio Alexandre" userId="b02acfbb2ace2d30" providerId="LiveId" clId="{A379374A-1690-47D2-82A2-8CCFF4D46722}" dt="2022-02-27T15:12:50.072" v="4120"/>
          <ac:spMkLst>
            <pc:docMk/>
            <pc:sldMk cId="2151966594" sldId="343"/>
            <ac:spMk id="20" creationId="{B28A2C2A-5604-41C8-A4AE-27348C457392}"/>
          </ac:spMkLst>
        </pc:spChg>
        <pc:spChg chg="mod">
          <ac:chgData name="Claudio Alexandre" userId="b02acfbb2ace2d30" providerId="LiveId" clId="{A379374A-1690-47D2-82A2-8CCFF4D46722}" dt="2022-02-27T15:12:50.072" v="4120"/>
          <ac:spMkLst>
            <pc:docMk/>
            <pc:sldMk cId="2151966594" sldId="343"/>
            <ac:spMk id="21" creationId="{CA965D90-FE60-44D5-9898-F83CE84A3814}"/>
          </ac:spMkLst>
        </pc:spChg>
        <pc:spChg chg="mod">
          <ac:chgData name="Claudio Alexandre" userId="b02acfbb2ace2d30" providerId="LiveId" clId="{A379374A-1690-47D2-82A2-8CCFF4D46722}" dt="2022-02-18T12:48:32.789" v="185"/>
          <ac:spMkLst>
            <pc:docMk/>
            <pc:sldMk cId="2151966594" sldId="343"/>
            <ac:spMk id="23" creationId="{10A84FC5-3065-4043-A83E-547434701EFE}"/>
          </ac:spMkLst>
        </pc:spChg>
        <pc:grpChg chg="add mod">
          <ac:chgData name="Claudio Alexandre" userId="b02acfbb2ace2d30" providerId="LiveId" clId="{A379374A-1690-47D2-82A2-8CCFF4D46722}" dt="2022-02-27T15:12:51.790" v="4122" actId="1035"/>
          <ac:grpSpMkLst>
            <pc:docMk/>
            <pc:sldMk cId="2151966594" sldId="343"/>
            <ac:grpSpMk id="18" creationId="{1AFD9A0D-B18D-4C83-A3F1-977F74CB6568}"/>
          </ac:grpSpMkLst>
        </pc:grpChg>
        <pc:graphicFrameChg chg="add mod">
          <ac:chgData name="Claudio Alexandre" userId="b02acfbb2ace2d30" providerId="LiveId" clId="{A379374A-1690-47D2-82A2-8CCFF4D46722}" dt="2022-02-18T14:41:02.351" v="422" actId="1035"/>
          <ac:graphicFrameMkLst>
            <pc:docMk/>
            <pc:sldMk cId="2151966594" sldId="343"/>
            <ac:graphicFrameMk id="2" creationId="{4C55504E-6DBB-4FA5-9559-735182BDA12C}"/>
          </ac:graphicFrameMkLst>
        </pc:graphicFrameChg>
        <pc:graphicFrameChg chg="mod modGraphic">
          <ac:chgData name="Claudio Alexandre" userId="b02acfbb2ace2d30" providerId="LiveId" clId="{A379374A-1690-47D2-82A2-8CCFF4D46722}" dt="2022-02-18T12:49:00.644" v="196"/>
          <ac:graphicFrameMkLst>
            <pc:docMk/>
            <pc:sldMk cId="2151966594" sldId="343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9:36.884" v="3875" actId="123"/>
          <ac:graphicFrameMkLst>
            <pc:docMk/>
            <pc:sldMk cId="2151966594" sldId="343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4:56.939" v="298" actId="1076"/>
          <ac:picMkLst>
            <pc:docMk/>
            <pc:sldMk cId="2151966594" sldId="343"/>
            <ac:picMk id="3" creationId="{3E1B38D6-0F2E-433F-9F31-893E7FED6F48}"/>
          </ac:picMkLst>
        </pc:picChg>
        <pc:picChg chg="mod">
          <ac:chgData name="Claudio Alexandre" userId="b02acfbb2ace2d30" providerId="LiveId" clId="{A379374A-1690-47D2-82A2-8CCFF4D46722}" dt="2022-02-27T15:12:50.072" v="4120"/>
          <ac:picMkLst>
            <pc:docMk/>
            <pc:sldMk cId="2151966594" sldId="343"/>
            <ac:picMk id="22" creationId="{069887FE-5E8D-4713-8F1F-003FAD2414AA}"/>
          </ac:picMkLst>
        </pc:picChg>
      </pc:sldChg>
      <pc:sldChg chg="addSp delSp modSp mod">
        <pc:chgData name="Claudio Alexandre" userId="b02acfbb2ace2d30" providerId="LiveId" clId="{A379374A-1690-47D2-82A2-8CCFF4D46722}" dt="2022-02-23T20:09:15.361" v="3874" actId="123"/>
        <pc:sldMkLst>
          <pc:docMk/>
          <pc:sldMk cId="10500756" sldId="344"/>
        </pc:sldMkLst>
        <pc:spChg chg="mod">
          <ac:chgData name="Claudio Alexandre" userId="b02acfbb2ace2d30" providerId="LiveId" clId="{A379374A-1690-47D2-82A2-8CCFF4D46722}" dt="2022-02-18T12:49:59.294" v="198"/>
          <ac:spMkLst>
            <pc:docMk/>
            <pc:sldMk cId="10500756" sldId="344"/>
            <ac:spMk id="23" creationId="{10A84FC5-3065-4043-A83E-547434701EFE}"/>
          </ac:spMkLst>
        </pc:spChg>
        <pc:graphicFrameChg chg="add del mod">
          <ac:chgData name="Claudio Alexandre" userId="b02acfbb2ace2d30" providerId="LiveId" clId="{A379374A-1690-47D2-82A2-8CCFF4D46722}" dt="2022-02-18T14:44:26.150" v="443" actId="21"/>
          <ac:graphicFrameMkLst>
            <pc:docMk/>
            <pc:sldMk cId="10500756" sldId="344"/>
            <ac:graphicFrameMk id="2" creationId="{0542D03D-E773-4B3B-847A-964D3D27FA47}"/>
          </ac:graphicFrameMkLst>
        </pc:graphicFrameChg>
        <pc:graphicFrameChg chg="add del mod">
          <ac:chgData name="Claudio Alexandre" userId="b02acfbb2ace2d30" providerId="LiveId" clId="{A379374A-1690-47D2-82A2-8CCFF4D46722}" dt="2022-02-18T14:44:26.150" v="443" actId="21"/>
          <ac:graphicFrameMkLst>
            <pc:docMk/>
            <pc:sldMk cId="10500756" sldId="344"/>
            <ac:graphicFrameMk id="4" creationId="{02681168-F3E6-4DBC-8F56-23BAA69C25A5}"/>
          </ac:graphicFrameMkLst>
        </pc:graphicFrameChg>
        <pc:graphicFrameChg chg="add del mod">
          <ac:chgData name="Claudio Alexandre" userId="b02acfbb2ace2d30" providerId="LiveId" clId="{A379374A-1690-47D2-82A2-8CCFF4D46722}" dt="2022-02-18T14:44:26.150" v="443" actId="21"/>
          <ac:graphicFrameMkLst>
            <pc:docMk/>
            <pc:sldMk cId="10500756" sldId="344"/>
            <ac:graphicFrameMk id="5" creationId="{DD3BC79C-A75F-456F-9D88-C37B7E39DC9E}"/>
          </ac:graphicFrameMkLst>
        </pc:graphicFrameChg>
        <pc:graphicFrameChg chg="mod modGraphic">
          <ac:chgData name="Claudio Alexandre" userId="b02acfbb2ace2d30" providerId="LiveId" clId="{A379374A-1690-47D2-82A2-8CCFF4D46722}" dt="2022-02-18T12:50:52.385" v="216"/>
          <ac:graphicFrameMkLst>
            <pc:docMk/>
            <pc:sldMk cId="10500756" sldId="344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9:15.361" v="3874" actId="123"/>
          <ac:graphicFrameMkLst>
            <pc:docMk/>
            <pc:sldMk cId="10500756" sldId="344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5:06.874" v="302" actId="1076"/>
          <ac:picMkLst>
            <pc:docMk/>
            <pc:sldMk cId="10500756" sldId="344"/>
            <ac:picMk id="3" creationId="{D4333B8B-86FF-4343-B4A0-5A0148245625}"/>
          </ac:picMkLst>
        </pc:picChg>
        <pc:picChg chg="add mod">
          <ac:chgData name="Claudio Alexandre" userId="b02acfbb2ace2d30" providerId="LiveId" clId="{A379374A-1690-47D2-82A2-8CCFF4D46722}" dt="2022-02-18T12:50:13.823" v="200"/>
          <ac:picMkLst>
            <pc:docMk/>
            <pc:sldMk cId="10500756" sldId="344"/>
            <ac:picMk id="13" creationId="{E1752E8B-5B74-4992-845C-44A7BD6124AC}"/>
          </ac:picMkLst>
        </pc:picChg>
        <pc:picChg chg="del">
          <ac:chgData name="Claudio Alexandre" userId="b02acfbb2ace2d30" providerId="LiveId" clId="{A379374A-1690-47D2-82A2-8CCFF4D46722}" dt="2022-02-18T12:50:13.379" v="199" actId="478"/>
          <ac:picMkLst>
            <pc:docMk/>
            <pc:sldMk cId="10500756" sldId="344"/>
            <ac:picMk id="14" creationId="{1963ACEA-E013-4543-ADDE-03F568A25FCE}"/>
          </ac:picMkLst>
        </pc:picChg>
      </pc:sldChg>
      <pc:sldChg chg="addSp modSp mod">
        <pc:chgData name="Claudio Alexandre" userId="b02acfbb2ace2d30" providerId="LiveId" clId="{A379374A-1690-47D2-82A2-8CCFF4D46722}" dt="2022-02-23T20:08:44.987" v="3873" actId="123"/>
        <pc:sldMkLst>
          <pc:docMk/>
          <pc:sldMk cId="1726916694" sldId="345"/>
        </pc:sldMkLst>
        <pc:spChg chg="add mod">
          <ac:chgData name="Claudio Alexandre" userId="b02acfbb2ace2d30" providerId="LiveId" clId="{A379374A-1690-47D2-82A2-8CCFF4D46722}" dt="2022-02-18T14:43:55.139" v="433"/>
          <ac:spMkLst>
            <pc:docMk/>
            <pc:sldMk cId="1726916694" sldId="345"/>
            <ac:spMk id="13" creationId="{D4C20AFF-2C48-4D4A-9D04-7A619B24D2F3}"/>
          </ac:spMkLst>
        </pc:spChg>
        <pc:spChg chg="add mod">
          <ac:chgData name="Claudio Alexandre" userId="b02acfbb2ace2d30" providerId="LiveId" clId="{A379374A-1690-47D2-82A2-8CCFF4D46722}" dt="2022-02-18T14:44:12.793" v="441" actId="1036"/>
          <ac:spMkLst>
            <pc:docMk/>
            <pc:sldMk cId="1726916694" sldId="345"/>
            <ac:spMk id="17" creationId="{D8D94FE0-172D-4A12-99D9-9387B8BA10F5}"/>
          </ac:spMkLst>
        </pc:spChg>
        <pc:spChg chg="add mod">
          <ac:chgData name="Claudio Alexandre" userId="b02acfbb2ace2d30" providerId="LiveId" clId="{A379374A-1690-47D2-82A2-8CCFF4D46722}" dt="2022-02-18T14:44:20.917" v="442"/>
          <ac:spMkLst>
            <pc:docMk/>
            <pc:sldMk cId="1726916694" sldId="345"/>
            <ac:spMk id="18" creationId="{D9282386-1439-4028-8F75-5EDB72588F9C}"/>
          </ac:spMkLst>
        </pc:spChg>
        <pc:spChg chg="mod">
          <ac:chgData name="Claudio Alexandre" userId="b02acfbb2ace2d30" providerId="LiveId" clId="{A379374A-1690-47D2-82A2-8CCFF4D46722}" dt="2022-02-18T12:51:49.013" v="229"/>
          <ac:spMkLst>
            <pc:docMk/>
            <pc:sldMk cId="1726916694" sldId="345"/>
            <ac:spMk id="23" creationId="{10A84FC5-3065-4043-A83E-547434701EFE}"/>
          </ac:spMkLst>
        </pc:spChg>
        <pc:graphicFrameChg chg="add mod">
          <ac:chgData name="Claudio Alexandre" userId="b02acfbb2ace2d30" providerId="LiveId" clId="{A379374A-1690-47D2-82A2-8CCFF4D46722}" dt="2022-02-18T14:45:00.234" v="461" actId="1036"/>
          <ac:graphicFrameMkLst>
            <pc:docMk/>
            <pc:sldMk cId="1726916694" sldId="345"/>
            <ac:graphicFrameMk id="19" creationId="{49A7F5AF-3816-493B-9A83-8F402608B203}"/>
          </ac:graphicFrameMkLst>
        </pc:graphicFrameChg>
        <pc:graphicFrameChg chg="add mod">
          <ac:chgData name="Claudio Alexandre" userId="b02acfbb2ace2d30" providerId="LiveId" clId="{A379374A-1690-47D2-82A2-8CCFF4D46722}" dt="2022-02-18T14:44:45.869" v="453" actId="1035"/>
          <ac:graphicFrameMkLst>
            <pc:docMk/>
            <pc:sldMk cId="1726916694" sldId="345"/>
            <ac:graphicFrameMk id="20" creationId="{C958A6B1-EF7C-4FE2-B821-9F553A113E7B}"/>
          </ac:graphicFrameMkLst>
        </pc:graphicFrameChg>
        <pc:graphicFrameChg chg="add mod">
          <ac:chgData name="Claudio Alexandre" userId="b02acfbb2ace2d30" providerId="LiveId" clId="{A379374A-1690-47D2-82A2-8CCFF4D46722}" dt="2022-02-18T14:44:50.882" v="456" actId="1036"/>
          <ac:graphicFrameMkLst>
            <pc:docMk/>
            <pc:sldMk cId="1726916694" sldId="345"/>
            <ac:graphicFrameMk id="21" creationId="{BC7A0D1A-3F83-44E6-ABCC-E26437A24923}"/>
          </ac:graphicFrameMkLst>
        </pc:graphicFrameChg>
        <pc:graphicFrameChg chg="mod modGraphic">
          <ac:chgData name="Claudio Alexandre" userId="b02acfbb2ace2d30" providerId="LiveId" clId="{A379374A-1690-47D2-82A2-8CCFF4D46722}" dt="2022-02-18T12:54:19.322" v="233"/>
          <ac:graphicFrameMkLst>
            <pc:docMk/>
            <pc:sldMk cId="1726916694" sldId="345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8:44.987" v="3873" actId="123"/>
          <ac:graphicFrameMkLst>
            <pc:docMk/>
            <pc:sldMk cId="1726916694" sldId="345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8T13:05:19.714" v="306" actId="1076"/>
          <ac:picMkLst>
            <pc:docMk/>
            <pc:sldMk cId="1726916694" sldId="345"/>
            <ac:picMk id="3" creationId="{F4AADE5C-5B48-4656-8BF8-8084CF5631D0}"/>
          </ac:picMkLst>
        </pc:picChg>
      </pc:sldChg>
      <pc:sldChg chg="addSp delSp modSp add mod">
        <pc:chgData name="Claudio Alexandre" userId="b02acfbb2ace2d30" providerId="LiveId" clId="{A379374A-1690-47D2-82A2-8CCFF4D46722}" dt="2022-02-23T20:08:12.188" v="3871" actId="123"/>
        <pc:sldMkLst>
          <pc:docMk/>
          <pc:sldMk cId="149472380" sldId="346"/>
        </pc:sldMkLst>
        <pc:spChg chg="add mod">
          <ac:chgData name="Claudio Alexandre" userId="b02acfbb2ace2d30" providerId="LiveId" clId="{A379374A-1690-47D2-82A2-8CCFF4D46722}" dt="2022-02-19T13:49:38.892" v="787" actId="1035"/>
          <ac:spMkLst>
            <pc:docMk/>
            <pc:sldMk cId="149472380" sldId="346"/>
            <ac:spMk id="17" creationId="{0E060730-2F49-4786-A29C-E9E1ACB29ED8}"/>
          </ac:spMkLst>
        </pc:spChg>
        <pc:spChg chg="del">
          <ac:chgData name="Claudio Alexandre" userId="b02acfbb2ace2d30" providerId="LiveId" clId="{A379374A-1690-47D2-82A2-8CCFF4D46722}" dt="2022-02-19T12:26:46.971" v="465" actId="478"/>
          <ac:spMkLst>
            <pc:docMk/>
            <pc:sldMk cId="149472380" sldId="346"/>
            <ac:spMk id="17" creationId="{4C4E4A2D-8B10-4CDE-99EF-55B982675CC5}"/>
          </ac:spMkLst>
        </pc:spChg>
        <pc:spChg chg="mod">
          <ac:chgData name="Claudio Alexandre" userId="b02acfbb2ace2d30" providerId="LiveId" clId="{A379374A-1690-47D2-82A2-8CCFF4D46722}" dt="2022-02-19T12:31:06.439" v="498"/>
          <ac:spMkLst>
            <pc:docMk/>
            <pc:sldMk cId="149472380" sldId="346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31:12.361" v="499"/>
          <ac:spMkLst>
            <pc:docMk/>
            <pc:sldMk cId="149472380" sldId="346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8:03.638" v="478" actId="20577"/>
          <ac:spMkLst>
            <pc:docMk/>
            <pc:sldMk cId="149472380" sldId="346"/>
            <ac:spMk id="28" creationId="{9F8E6F83-1E99-4D38-91AB-A3F1644BD415}"/>
          </ac:spMkLst>
        </pc:spChg>
        <pc:graphicFrameChg chg="del">
          <ac:chgData name="Claudio Alexandre" userId="b02acfbb2ace2d30" providerId="LiveId" clId="{A379374A-1690-47D2-82A2-8CCFF4D46722}" dt="2022-02-19T12:26:44.929" v="464" actId="478"/>
          <ac:graphicFrameMkLst>
            <pc:docMk/>
            <pc:sldMk cId="149472380" sldId="346"/>
            <ac:graphicFrameMk id="2" creationId="{4C55504E-6DBB-4FA5-9559-735182BDA12C}"/>
          </ac:graphicFrameMkLst>
        </pc:graphicFrameChg>
        <pc:graphicFrameChg chg="add mod">
          <ac:chgData name="Claudio Alexandre" userId="b02acfbb2ace2d30" providerId="LiveId" clId="{A379374A-1690-47D2-82A2-8CCFF4D46722}" dt="2022-02-19T13:51:45.524" v="793" actId="1036"/>
          <ac:graphicFrameMkLst>
            <pc:docMk/>
            <pc:sldMk cId="149472380" sldId="346"/>
            <ac:graphicFrameMk id="4" creationId="{1CF762C3-9AFB-452A-A43F-49FDFFB44061}"/>
          </ac:graphicFrameMkLst>
        </pc:graphicFrameChg>
        <pc:graphicFrameChg chg="mod modGraphic">
          <ac:chgData name="Claudio Alexandre" userId="b02acfbb2ace2d30" providerId="LiveId" clId="{A379374A-1690-47D2-82A2-8CCFF4D46722}" dt="2022-02-19T12:37:35.930" v="515"/>
          <ac:graphicFrameMkLst>
            <pc:docMk/>
            <pc:sldMk cId="149472380" sldId="346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8:12.188" v="3871" actId="123"/>
          <ac:graphicFrameMkLst>
            <pc:docMk/>
            <pc:sldMk cId="149472380" sldId="346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1:26.283" v="739" actId="1076"/>
          <ac:picMkLst>
            <pc:docMk/>
            <pc:sldMk cId="149472380" sldId="346"/>
            <ac:picMk id="3" creationId="{12507F9C-EF9A-4A48-8617-D2E02B852DFE}"/>
          </ac:picMkLst>
        </pc:picChg>
        <pc:picChg chg="del">
          <ac:chgData name="Claudio Alexandre" userId="b02acfbb2ace2d30" providerId="LiveId" clId="{A379374A-1690-47D2-82A2-8CCFF4D46722}" dt="2022-02-19T12:26:43.988" v="463" actId="478"/>
          <ac:picMkLst>
            <pc:docMk/>
            <pc:sldMk cId="149472380" sldId="346"/>
            <ac:picMk id="3" creationId="{3E1B38D6-0F2E-433F-9F31-893E7FED6F48}"/>
          </ac:picMkLst>
        </pc:picChg>
      </pc:sldChg>
      <pc:sldChg chg="addSp delSp modSp add mod">
        <pc:chgData name="Claudio Alexandre" userId="b02acfbb2ace2d30" providerId="LiveId" clId="{A379374A-1690-47D2-82A2-8CCFF4D46722}" dt="2022-02-23T20:07:42.049" v="3870" actId="123"/>
        <pc:sldMkLst>
          <pc:docMk/>
          <pc:sldMk cId="127844359" sldId="347"/>
        </pc:sldMkLst>
        <pc:spChg chg="add mod">
          <ac:chgData name="Claudio Alexandre" userId="b02acfbb2ace2d30" providerId="LiveId" clId="{A379374A-1690-47D2-82A2-8CCFF4D46722}" dt="2022-02-19T13:59:40.494" v="798"/>
          <ac:spMkLst>
            <pc:docMk/>
            <pc:sldMk cId="127844359" sldId="347"/>
            <ac:spMk id="17" creationId="{AAC0BEF9-C74A-485B-AF20-488682BA7D63}"/>
          </ac:spMkLst>
        </pc:spChg>
        <pc:spChg chg="add mod">
          <ac:chgData name="Claudio Alexandre" userId="b02acfbb2ace2d30" providerId="LiveId" clId="{A379374A-1690-47D2-82A2-8CCFF4D46722}" dt="2022-02-19T13:59:50.589" v="799"/>
          <ac:spMkLst>
            <pc:docMk/>
            <pc:sldMk cId="127844359" sldId="347"/>
            <ac:spMk id="18" creationId="{2C432102-4A55-4820-AC5D-0DDFC73A486E}"/>
          </ac:spMkLst>
        </pc:spChg>
        <pc:spChg chg="mod">
          <ac:chgData name="Claudio Alexandre" userId="b02acfbb2ace2d30" providerId="LiveId" clId="{A379374A-1690-47D2-82A2-8CCFF4D46722}" dt="2022-02-19T12:39:13.180" v="516"/>
          <ac:spMkLst>
            <pc:docMk/>
            <pc:sldMk cId="127844359" sldId="347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39:19.589" v="517"/>
          <ac:spMkLst>
            <pc:docMk/>
            <pc:sldMk cId="127844359" sldId="347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8:07.180" v="479" actId="20577"/>
          <ac:spMkLst>
            <pc:docMk/>
            <pc:sldMk cId="127844359" sldId="347"/>
            <ac:spMk id="28" creationId="{9F8E6F83-1E99-4D38-91AB-A3F1644BD415}"/>
          </ac:spMkLst>
        </pc:spChg>
        <pc:graphicFrameChg chg="add mod">
          <ac:chgData name="Claudio Alexandre" userId="b02acfbb2ace2d30" providerId="LiveId" clId="{A379374A-1690-47D2-82A2-8CCFF4D46722}" dt="2022-02-19T14:00:17.413" v="809" actId="1038"/>
          <ac:graphicFrameMkLst>
            <pc:docMk/>
            <pc:sldMk cId="127844359" sldId="347"/>
            <ac:graphicFrameMk id="4" creationId="{476F0B7B-59B0-4060-B0E6-7007FD77DF23}"/>
          </ac:graphicFrameMkLst>
        </pc:graphicFrameChg>
        <pc:graphicFrameChg chg="add mod">
          <ac:chgData name="Claudio Alexandre" userId="b02acfbb2ace2d30" providerId="LiveId" clId="{A379374A-1690-47D2-82A2-8CCFF4D46722}" dt="2022-02-19T14:00:23.566" v="811" actId="1035"/>
          <ac:graphicFrameMkLst>
            <pc:docMk/>
            <pc:sldMk cId="127844359" sldId="347"/>
            <ac:graphicFrameMk id="5" creationId="{DD67890A-C009-41AC-9044-6AB1F021828C}"/>
          </ac:graphicFrameMkLst>
        </pc:graphicFrameChg>
        <pc:graphicFrameChg chg="mod modGraphic">
          <ac:chgData name="Claudio Alexandre" userId="b02acfbb2ace2d30" providerId="LiveId" clId="{A379374A-1690-47D2-82A2-8CCFF4D46722}" dt="2022-02-19T12:40:37.894" v="535"/>
          <ac:graphicFrameMkLst>
            <pc:docMk/>
            <pc:sldMk cId="127844359" sldId="347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7:42.049" v="3870" actId="123"/>
          <ac:graphicFrameMkLst>
            <pc:docMk/>
            <pc:sldMk cId="127844359" sldId="347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1:45.192" v="743" actId="1076"/>
          <ac:picMkLst>
            <pc:docMk/>
            <pc:sldMk cId="127844359" sldId="347"/>
            <ac:picMk id="3" creationId="{68F428B5-51FC-4A09-890D-49C781C87C95}"/>
          </ac:picMkLst>
        </pc:picChg>
        <pc:picChg chg="add mod">
          <ac:chgData name="Claudio Alexandre" userId="b02acfbb2ace2d30" providerId="LiveId" clId="{A379374A-1690-47D2-82A2-8CCFF4D46722}" dt="2022-02-19T12:39:30.618" v="519"/>
          <ac:picMkLst>
            <pc:docMk/>
            <pc:sldMk cId="127844359" sldId="347"/>
            <ac:picMk id="13" creationId="{DD551166-1FE4-4D67-9B85-6D40BED96078}"/>
          </ac:picMkLst>
        </pc:picChg>
        <pc:picChg chg="del">
          <ac:chgData name="Claudio Alexandre" userId="b02acfbb2ace2d30" providerId="LiveId" clId="{A379374A-1690-47D2-82A2-8CCFF4D46722}" dt="2022-02-19T12:39:29.831" v="518" actId="478"/>
          <ac:picMkLst>
            <pc:docMk/>
            <pc:sldMk cId="127844359" sldId="347"/>
            <ac:picMk id="14" creationId="{1963ACEA-E013-4543-ADDE-03F568A25FCE}"/>
          </ac:picMkLst>
        </pc:picChg>
      </pc:sldChg>
      <pc:sldChg chg="addSp delSp modSp add mod">
        <pc:chgData name="Claudio Alexandre" userId="b02acfbb2ace2d30" providerId="LiveId" clId="{A379374A-1690-47D2-82A2-8CCFF4D46722}" dt="2022-02-23T20:06:57.802" v="3869" actId="123"/>
        <pc:sldMkLst>
          <pc:docMk/>
          <pc:sldMk cId="4168381157" sldId="348"/>
        </pc:sldMkLst>
        <pc:spChg chg="mod">
          <ac:chgData name="Claudio Alexandre" userId="b02acfbb2ace2d30" providerId="LiveId" clId="{A379374A-1690-47D2-82A2-8CCFF4D46722}" dt="2022-02-19T12:46:21.196" v="539"/>
          <ac:spMkLst>
            <pc:docMk/>
            <pc:sldMk cId="4168381157" sldId="348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46:37.369" v="543"/>
          <ac:spMkLst>
            <pc:docMk/>
            <pc:sldMk cId="4168381157" sldId="348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8:10.528" v="480" actId="20577"/>
          <ac:spMkLst>
            <pc:docMk/>
            <pc:sldMk cId="4168381157" sldId="348"/>
            <ac:spMk id="28" creationId="{9F8E6F83-1E99-4D38-91AB-A3F1644BD415}"/>
          </ac:spMkLst>
        </pc:spChg>
        <pc:graphicFrameChg chg="mod modGraphic">
          <ac:chgData name="Claudio Alexandre" userId="b02acfbb2ace2d30" providerId="LiveId" clId="{A379374A-1690-47D2-82A2-8CCFF4D46722}" dt="2022-02-19T12:48:31.392" v="564"/>
          <ac:graphicFrameMkLst>
            <pc:docMk/>
            <pc:sldMk cId="4168381157" sldId="348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6:57.802" v="3869" actId="123"/>
          <ac:graphicFrameMkLst>
            <pc:docMk/>
            <pc:sldMk cId="4168381157" sldId="348"/>
            <ac:graphicFrameMk id="29" creationId="{8815923B-7E05-4F32-A11D-FA455B5B1C9B}"/>
          </ac:graphicFrameMkLst>
        </pc:graphicFrameChg>
        <pc:picChg chg="add del mod">
          <ac:chgData name="Claudio Alexandre" userId="b02acfbb2ace2d30" providerId="LiveId" clId="{A379374A-1690-47D2-82A2-8CCFF4D46722}" dt="2022-02-19T13:40:22.663" v="732" actId="478"/>
          <ac:picMkLst>
            <pc:docMk/>
            <pc:sldMk cId="4168381157" sldId="348"/>
            <ac:picMk id="3" creationId="{870292F7-C5F4-4561-B43D-5C040B1F657C}"/>
          </ac:picMkLst>
        </pc:picChg>
        <pc:picChg chg="add mod">
          <ac:chgData name="Claudio Alexandre" userId="b02acfbb2ace2d30" providerId="LiveId" clId="{A379374A-1690-47D2-82A2-8CCFF4D46722}" dt="2022-02-19T13:42:16.800" v="747" actId="1076"/>
          <ac:picMkLst>
            <pc:docMk/>
            <pc:sldMk cId="4168381157" sldId="348"/>
            <ac:picMk id="5" creationId="{99590080-5126-4BFA-8894-EBF63231E853}"/>
          </ac:picMkLst>
        </pc:picChg>
        <pc:picChg chg="add mod">
          <ac:chgData name="Claudio Alexandre" userId="b02acfbb2ace2d30" providerId="LiveId" clId="{A379374A-1690-47D2-82A2-8CCFF4D46722}" dt="2022-02-19T12:46:28.986" v="541"/>
          <ac:picMkLst>
            <pc:docMk/>
            <pc:sldMk cId="4168381157" sldId="348"/>
            <ac:picMk id="13" creationId="{3F935643-CAFC-4431-96EF-B414DEC991AE}"/>
          </ac:picMkLst>
        </pc:picChg>
        <pc:picChg chg="del">
          <ac:chgData name="Claudio Alexandre" userId="b02acfbb2ace2d30" providerId="LiveId" clId="{A379374A-1690-47D2-82A2-8CCFF4D46722}" dt="2022-02-19T12:46:28.672" v="540" actId="478"/>
          <ac:picMkLst>
            <pc:docMk/>
            <pc:sldMk cId="4168381157" sldId="348"/>
            <ac:picMk id="14" creationId="{1963ACEA-E013-4543-ADDE-03F568A25FCE}"/>
          </ac:picMkLst>
        </pc:picChg>
      </pc:sldChg>
      <pc:sldChg chg="addSp modSp add mod">
        <pc:chgData name="Claudio Alexandre" userId="b02acfbb2ace2d30" providerId="LiveId" clId="{A379374A-1690-47D2-82A2-8CCFF4D46722}" dt="2022-02-27T15:12:37.577" v="4119"/>
        <pc:sldMkLst>
          <pc:docMk/>
          <pc:sldMk cId="421901965" sldId="349"/>
        </pc:sldMkLst>
        <pc:spChg chg="add mod">
          <ac:chgData name="Claudio Alexandre" userId="b02acfbb2ace2d30" providerId="LiveId" clId="{A379374A-1690-47D2-82A2-8CCFF4D46722}" dt="2022-02-19T14:05:06.692" v="816"/>
          <ac:spMkLst>
            <pc:docMk/>
            <pc:sldMk cId="421901965" sldId="349"/>
            <ac:spMk id="17" creationId="{3563C4AF-24F5-408C-8424-77043989FFD7}"/>
          </ac:spMkLst>
        </pc:spChg>
        <pc:spChg chg="add mod">
          <ac:chgData name="Claudio Alexandre" userId="b02acfbb2ace2d30" providerId="LiveId" clId="{A379374A-1690-47D2-82A2-8CCFF4D46722}" dt="2022-02-19T14:05:12.831" v="817"/>
          <ac:spMkLst>
            <pc:docMk/>
            <pc:sldMk cId="421901965" sldId="349"/>
            <ac:spMk id="18" creationId="{668C2EDA-0BA8-42E8-A44D-8798BB1D72D4}"/>
          </ac:spMkLst>
        </pc:spChg>
        <pc:spChg chg="mod">
          <ac:chgData name="Claudio Alexandre" userId="b02acfbb2ace2d30" providerId="LiveId" clId="{A379374A-1690-47D2-82A2-8CCFF4D46722}" dt="2022-02-27T15:12:37.577" v="4119"/>
          <ac:spMkLst>
            <pc:docMk/>
            <pc:sldMk cId="421901965" sldId="349"/>
            <ac:spMk id="20" creationId="{7B13B44E-3806-4127-AFC8-5E3CEF2F9539}"/>
          </ac:spMkLst>
        </pc:spChg>
        <pc:spChg chg="mod">
          <ac:chgData name="Claudio Alexandre" userId="b02acfbb2ace2d30" providerId="LiveId" clId="{A379374A-1690-47D2-82A2-8CCFF4D46722}" dt="2022-02-27T15:12:37.577" v="4119"/>
          <ac:spMkLst>
            <pc:docMk/>
            <pc:sldMk cId="421901965" sldId="349"/>
            <ac:spMk id="21" creationId="{CF1D4E26-DEEB-444C-B6E0-A9D3547A1803}"/>
          </ac:spMkLst>
        </pc:spChg>
        <pc:spChg chg="mod">
          <ac:chgData name="Claudio Alexandre" userId="b02acfbb2ace2d30" providerId="LiveId" clId="{A379374A-1690-47D2-82A2-8CCFF4D46722}" dt="2022-02-27T15:12:37.577" v="4119"/>
          <ac:spMkLst>
            <pc:docMk/>
            <pc:sldMk cId="421901965" sldId="349"/>
            <ac:spMk id="22" creationId="{881FB04F-2DFD-4A5D-B6D1-DFF05FF651C3}"/>
          </ac:spMkLst>
        </pc:spChg>
        <pc:spChg chg="mod">
          <ac:chgData name="Claudio Alexandre" userId="b02acfbb2ace2d30" providerId="LiveId" clId="{A379374A-1690-47D2-82A2-8CCFF4D46722}" dt="2022-02-19T12:49:11.227" v="565"/>
          <ac:spMkLst>
            <pc:docMk/>
            <pc:sldMk cId="421901965" sldId="349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49:44.923" v="566"/>
          <ac:spMkLst>
            <pc:docMk/>
            <pc:sldMk cId="421901965" sldId="349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8:15.661" v="481" actId="20577"/>
          <ac:spMkLst>
            <pc:docMk/>
            <pc:sldMk cId="421901965" sldId="349"/>
            <ac:spMk id="28" creationId="{9F8E6F83-1E99-4D38-91AB-A3F1644BD415}"/>
          </ac:spMkLst>
        </pc:spChg>
        <pc:grpChg chg="add mod">
          <ac:chgData name="Claudio Alexandre" userId="b02acfbb2ace2d30" providerId="LiveId" clId="{A379374A-1690-47D2-82A2-8CCFF4D46722}" dt="2022-02-27T15:12:37.577" v="4119"/>
          <ac:grpSpMkLst>
            <pc:docMk/>
            <pc:sldMk cId="421901965" sldId="349"/>
            <ac:grpSpMk id="19" creationId="{52AAA253-1A7D-4BA2-BBEB-29040922A289}"/>
          </ac:grpSpMkLst>
        </pc:grpChg>
        <pc:graphicFrameChg chg="add mod">
          <ac:chgData name="Claudio Alexandre" userId="b02acfbb2ace2d30" providerId="LiveId" clId="{A379374A-1690-47D2-82A2-8CCFF4D46722}" dt="2022-02-19T14:05:36.340" v="824" actId="1036"/>
          <ac:graphicFrameMkLst>
            <pc:docMk/>
            <pc:sldMk cId="421901965" sldId="349"/>
            <ac:graphicFrameMk id="4" creationId="{90DA40E2-0BAE-4904-8BB5-F828929EC547}"/>
          </ac:graphicFrameMkLst>
        </pc:graphicFrameChg>
        <pc:graphicFrameChg chg="add mod">
          <ac:chgData name="Claudio Alexandre" userId="b02acfbb2ace2d30" providerId="LiveId" clId="{A379374A-1690-47D2-82A2-8CCFF4D46722}" dt="2022-02-19T14:05:27.885" v="821" actId="1076"/>
          <ac:graphicFrameMkLst>
            <pc:docMk/>
            <pc:sldMk cId="421901965" sldId="349"/>
            <ac:graphicFrameMk id="5" creationId="{D4CD82AF-97A6-4D28-9BD2-FA9E3EFDE40C}"/>
          </ac:graphicFrameMkLst>
        </pc:graphicFrameChg>
        <pc:graphicFrameChg chg="mod modGraphic">
          <ac:chgData name="Claudio Alexandre" userId="b02acfbb2ace2d30" providerId="LiveId" clId="{A379374A-1690-47D2-82A2-8CCFF4D46722}" dt="2022-02-19T12:51:16.865" v="584" actId="20577"/>
          <ac:graphicFrameMkLst>
            <pc:docMk/>
            <pc:sldMk cId="421901965" sldId="349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6:13.447" v="3868" actId="123"/>
          <ac:graphicFrameMkLst>
            <pc:docMk/>
            <pc:sldMk cId="421901965" sldId="349"/>
            <ac:graphicFrameMk id="29" creationId="{8815923B-7E05-4F32-A11D-FA455B5B1C9B}"/>
          </ac:graphicFrameMkLst>
        </pc:graphicFrameChg>
        <pc:picChg chg="add mod modCrop">
          <ac:chgData name="Claudio Alexandre" userId="b02acfbb2ace2d30" providerId="LiveId" clId="{A379374A-1690-47D2-82A2-8CCFF4D46722}" dt="2022-02-19T13:42:44.535" v="751" actId="1076"/>
          <ac:picMkLst>
            <pc:docMk/>
            <pc:sldMk cId="421901965" sldId="349"/>
            <ac:picMk id="3" creationId="{E55B3693-8739-4D14-9572-48FE5B35369E}"/>
          </ac:picMkLst>
        </pc:picChg>
        <pc:picChg chg="mod">
          <ac:chgData name="Claudio Alexandre" userId="b02acfbb2ace2d30" providerId="LiveId" clId="{A379374A-1690-47D2-82A2-8CCFF4D46722}" dt="2022-02-27T15:12:37.577" v="4119"/>
          <ac:picMkLst>
            <pc:docMk/>
            <pc:sldMk cId="421901965" sldId="349"/>
            <ac:picMk id="26" creationId="{03948435-2733-46CB-958B-CDB9A3CEE7FD}"/>
          </ac:picMkLst>
        </pc:picChg>
      </pc:sldChg>
      <pc:sldChg chg="addSp delSp modSp add mod">
        <pc:chgData name="Claudio Alexandre" userId="b02acfbb2ace2d30" providerId="LiveId" clId="{A379374A-1690-47D2-82A2-8CCFF4D46722}" dt="2022-02-27T15:12:34.592" v="4118"/>
        <pc:sldMkLst>
          <pc:docMk/>
          <pc:sldMk cId="148781666" sldId="350"/>
        </pc:sldMkLst>
        <pc:spChg chg="add del mod">
          <ac:chgData name="Claudio Alexandre" userId="b02acfbb2ace2d30" providerId="LiveId" clId="{A379374A-1690-47D2-82A2-8CCFF4D46722}" dt="2022-02-19T12:29:15.939" v="492" actId="478"/>
          <ac:spMkLst>
            <pc:docMk/>
            <pc:sldMk cId="148781666" sldId="350"/>
            <ac:spMk id="2" creationId="{A59628DA-8F94-4C73-8479-48439A9F3247}"/>
          </ac:spMkLst>
        </pc:spChg>
        <pc:spChg chg="add mod">
          <ac:chgData name="Claudio Alexandre" userId="b02acfbb2ace2d30" providerId="LiveId" clId="{A379374A-1690-47D2-82A2-8CCFF4D46722}" dt="2022-02-19T14:07:07.828" v="827"/>
          <ac:spMkLst>
            <pc:docMk/>
            <pc:sldMk cId="148781666" sldId="350"/>
            <ac:spMk id="17" creationId="{A25521CD-5027-4392-910E-39B220635CB6}"/>
          </ac:spMkLst>
        </pc:spChg>
        <pc:spChg chg="mod">
          <ac:chgData name="Claudio Alexandre" userId="b02acfbb2ace2d30" providerId="LiveId" clId="{A379374A-1690-47D2-82A2-8CCFF4D46722}" dt="2022-02-27T15:12:34.592" v="4118"/>
          <ac:spMkLst>
            <pc:docMk/>
            <pc:sldMk cId="148781666" sldId="350"/>
            <ac:spMk id="19" creationId="{1A769AA5-7202-416E-A815-3B863CA42934}"/>
          </ac:spMkLst>
        </pc:spChg>
        <pc:spChg chg="mod">
          <ac:chgData name="Claudio Alexandre" userId="b02acfbb2ace2d30" providerId="LiveId" clId="{A379374A-1690-47D2-82A2-8CCFF4D46722}" dt="2022-02-27T15:12:34.592" v="4118"/>
          <ac:spMkLst>
            <pc:docMk/>
            <pc:sldMk cId="148781666" sldId="350"/>
            <ac:spMk id="20" creationId="{D501F19A-1DC0-4C1B-857D-6B187D77DD14}"/>
          </ac:spMkLst>
        </pc:spChg>
        <pc:spChg chg="mod">
          <ac:chgData name="Claudio Alexandre" userId="b02acfbb2ace2d30" providerId="LiveId" clId="{A379374A-1690-47D2-82A2-8CCFF4D46722}" dt="2022-02-27T15:12:34.592" v="4118"/>
          <ac:spMkLst>
            <pc:docMk/>
            <pc:sldMk cId="148781666" sldId="350"/>
            <ac:spMk id="21" creationId="{11979187-559A-4168-9116-C4B6AE4C84CD}"/>
          </ac:spMkLst>
        </pc:spChg>
        <pc:spChg chg="mod">
          <ac:chgData name="Claudio Alexandre" userId="b02acfbb2ace2d30" providerId="LiveId" clId="{A379374A-1690-47D2-82A2-8CCFF4D46722}" dt="2022-02-19T12:52:06.866" v="586"/>
          <ac:spMkLst>
            <pc:docMk/>
            <pc:sldMk cId="148781666" sldId="350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52:00.556" v="585"/>
          <ac:spMkLst>
            <pc:docMk/>
            <pc:sldMk cId="148781666" sldId="350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8:19.281" v="482" actId="20577"/>
          <ac:spMkLst>
            <pc:docMk/>
            <pc:sldMk cId="148781666" sldId="350"/>
            <ac:spMk id="28" creationId="{9F8E6F83-1E99-4D38-91AB-A3F1644BD415}"/>
          </ac:spMkLst>
        </pc:spChg>
        <pc:grpChg chg="add mod">
          <ac:chgData name="Claudio Alexandre" userId="b02acfbb2ace2d30" providerId="LiveId" clId="{A379374A-1690-47D2-82A2-8CCFF4D46722}" dt="2022-02-27T15:12:34.592" v="4118"/>
          <ac:grpSpMkLst>
            <pc:docMk/>
            <pc:sldMk cId="148781666" sldId="350"/>
            <ac:grpSpMk id="18" creationId="{A59FF584-6731-47C8-B140-D41870BC7D04}"/>
          </ac:grpSpMkLst>
        </pc:grpChg>
        <pc:graphicFrameChg chg="add mod">
          <ac:chgData name="Claudio Alexandre" userId="b02acfbb2ace2d30" providerId="LiveId" clId="{A379374A-1690-47D2-82A2-8CCFF4D46722}" dt="2022-02-19T14:07:19.964" v="834" actId="1037"/>
          <ac:graphicFrameMkLst>
            <pc:docMk/>
            <pc:sldMk cId="148781666" sldId="350"/>
            <ac:graphicFrameMk id="4" creationId="{31EB214A-ABA2-4EBE-8957-AF0FD2428632}"/>
          </ac:graphicFrameMkLst>
        </pc:graphicFrameChg>
        <pc:graphicFrameChg chg="mod modGraphic">
          <ac:chgData name="Claudio Alexandre" userId="b02acfbb2ace2d30" providerId="LiveId" clId="{A379374A-1690-47D2-82A2-8CCFF4D46722}" dt="2022-02-19T12:52:28.812" v="591"/>
          <ac:graphicFrameMkLst>
            <pc:docMk/>
            <pc:sldMk cId="148781666" sldId="350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4:52.085" v="3852" actId="123"/>
          <ac:graphicFrameMkLst>
            <pc:docMk/>
            <pc:sldMk cId="148781666" sldId="350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3:00.760" v="755" actId="1076"/>
          <ac:picMkLst>
            <pc:docMk/>
            <pc:sldMk cId="148781666" sldId="350"/>
            <ac:picMk id="3" creationId="{7F9196C6-C536-489E-A829-410E2A242FEB}"/>
          </ac:picMkLst>
        </pc:picChg>
        <pc:picChg chg="mod">
          <ac:chgData name="Claudio Alexandre" userId="b02acfbb2ace2d30" providerId="LiveId" clId="{A379374A-1690-47D2-82A2-8CCFF4D46722}" dt="2022-02-27T15:12:34.592" v="4118"/>
          <ac:picMkLst>
            <pc:docMk/>
            <pc:sldMk cId="148781666" sldId="350"/>
            <ac:picMk id="22" creationId="{012DD2E2-265B-4098-A180-87503D17749E}"/>
          </ac:picMkLst>
        </pc:picChg>
      </pc:sldChg>
      <pc:sldChg chg="addSp delSp modSp add mod">
        <pc:chgData name="Claudio Alexandre" userId="b02acfbb2ace2d30" providerId="LiveId" clId="{A379374A-1690-47D2-82A2-8CCFF4D46722}" dt="2022-02-27T15:12:27.895" v="4117"/>
        <pc:sldMkLst>
          <pc:docMk/>
          <pc:sldMk cId="3840025701" sldId="351"/>
        </pc:sldMkLst>
        <pc:spChg chg="add mod">
          <ac:chgData name="Claudio Alexandre" userId="b02acfbb2ace2d30" providerId="LiveId" clId="{A379374A-1690-47D2-82A2-8CCFF4D46722}" dt="2022-02-19T15:46:33.913" v="839"/>
          <ac:spMkLst>
            <pc:docMk/>
            <pc:sldMk cId="3840025701" sldId="351"/>
            <ac:spMk id="17" creationId="{BB488095-4D75-490A-AD67-7E58FADD1D99}"/>
          </ac:spMkLst>
        </pc:spChg>
        <pc:spChg chg="add mod">
          <ac:chgData name="Claudio Alexandre" userId="b02acfbb2ace2d30" providerId="LiveId" clId="{A379374A-1690-47D2-82A2-8CCFF4D46722}" dt="2022-02-19T15:46:33.913" v="839"/>
          <ac:spMkLst>
            <pc:docMk/>
            <pc:sldMk cId="3840025701" sldId="351"/>
            <ac:spMk id="18" creationId="{BEDDCFB3-5A50-48AB-A8EF-88B77C47D65C}"/>
          </ac:spMkLst>
        </pc:spChg>
        <pc:spChg chg="mod">
          <ac:chgData name="Claudio Alexandre" userId="b02acfbb2ace2d30" providerId="LiveId" clId="{A379374A-1690-47D2-82A2-8CCFF4D46722}" dt="2022-02-27T15:12:27.895" v="4117"/>
          <ac:spMkLst>
            <pc:docMk/>
            <pc:sldMk cId="3840025701" sldId="351"/>
            <ac:spMk id="20" creationId="{93302412-3477-4E24-AFE4-1D0CAD13C40D}"/>
          </ac:spMkLst>
        </pc:spChg>
        <pc:spChg chg="mod">
          <ac:chgData name="Claudio Alexandre" userId="b02acfbb2ace2d30" providerId="LiveId" clId="{A379374A-1690-47D2-82A2-8CCFF4D46722}" dt="2022-02-27T15:12:27.895" v="4117"/>
          <ac:spMkLst>
            <pc:docMk/>
            <pc:sldMk cId="3840025701" sldId="351"/>
            <ac:spMk id="21" creationId="{80A0B6C4-1C0C-4615-9819-BA405DDD7E80}"/>
          </ac:spMkLst>
        </pc:spChg>
        <pc:spChg chg="mod">
          <ac:chgData name="Claudio Alexandre" userId="b02acfbb2ace2d30" providerId="LiveId" clId="{A379374A-1690-47D2-82A2-8CCFF4D46722}" dt="2022-02-27T15:12:27.895" v="4117"/>
          <ac:spMkLst>
            <pc:docMk/>
            <pc:sldMk cId="3840025701" sldId="351"/>
            <ac:spMk id="22" creationId="{C756E35C-AAE0-4662-9EFF-51CC9208DC86}"/>
          </ac:spMkLst>
        </pc:spChg>
        <pc:spChg chg="mod">
          <ac:chgData name="Claudio Alexandre" userId="b02acfbb2ace2d30" providerId="LiveId" clId="{A379374A-1690-47D2-82A2-8CCFF4D46722}" dt="2022-02-19T12:54:31.176" v="594"/>
          <ac:spMkLst>
            <pc:docMk/>
            <pc:sldMk cId="3840025701" sldId="351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54:37.347" v="595"/>
          <ac:spMkLst>
            <pc:docMk/>
            <pc:sldMk cId="3840025701" sldId="351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9:20.201" v="493" actId="20577"/>
          <ac:spMkLst>
            <pc:docMk/>
            <pc:sldMk cId="3840025701" sldId="351"/>
            <ac:spMk id="28" creationId="{9F8E6F83-1E99-4D38-91AB-A3F1644BD415}"/>
          </ac:spMkLst>
        </pc:spChg>
        <pc:grpChg chg="add mod">
          <ac:chgData name="Claudio Alexandre" userId="b02acfbb2ace2d30" providerId="LiveId" clId="{A379374A-1690-47D2-82A2-8CCFF4D46722}" dt="2022-02-27T15:12:27.895" v="4117"/>
          <ac:grpSpMkLst>
            <pc:docMk/>
            <pc:sldMk cId="3840025701" sldId="351"/>
            <ac:grpSpMk id="19" creationId="{AC8EFD06-DAB0-4B6E-97D6-C299738EE47A}"/>
          </ac:grpSpMkLst>
        </pc:grpChg>
        <pc:graphicFrameChg chg="add mod">
          <ac:chgData name="Claudio Alexandre" userId="b02acfbb2ace2d30" providerId="LiveId" clId="{A379374A-1690-47D2-82A2-8CCFF4D46722}" dt="2022-02-19T15:46:50.453" v="846" actId="1035"/>
          <ac:graphicFrameMkLst>
            <pc:docMk/>
            <pc:sldMk cId="3840025701" sldId="351"/>
            <ac:graphicFrameMk id="2" creationId="{A5987700-C597-4AD8-B1DA-2EF2A9E9D78D}"/>
          </ac:graphicFrameMkLst>
        </pc:graphicFrameChg>
        <pc:graphicFrameChg chg="add mod">
          <ac:chgData name="Claudio Alexandre" userId="b02acfbb2ace2d30" providerId="LiveId" clId="{A379374A-1690-47D2-82A2-8CCFF4D46722}" dt="2022-02-19T15:46:57.303" v="851" actId="1036"/>
          <ac:graphicFrameMkLst>
            <pc:docMk/>
            <pc:sldMk cId="3840025701" sldId="351"/>
            <ac:graphicFrameMk id="6" creationId="{8CF9294E-2B5D-45E6-9B46-D510CF7AE701}"/>
          </ac:graphicFrameMkLst>
        </pc:graphicFrameChg>
        <pc:graphicFrameChg chg="mod modGraphic">
          <ac:chgData name="Claudio Alexandre" userId="b02acfbb2ace2d30" providerId="LiveId" clId="{A379374A-1690-47D2-82A2-8CCFF4D46722}" dt="2022-02-19T12:55:34.531" v="607" actId="6549"/>
          <ac:graphicFrameMkLst>
            <pc:docMk/>
            <pc:sldMk cId="3840025701" sldId="351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4:58.661" v="3853" actId="123"/>
          <ac:graphicFrameMkLst>
            <pc:docMk/>
            <pc:sldMk cId="3840025701" sldId="351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3:20.275" v="759" actId="1076"/>
          <ac:picMkLst>
            <pc:docMk/>
            <pc:sldMk cId="3840025701" sldId="351"/>
            <ac:picMk id="3" creationId="{FFC3D10C-12FF-49CD-B5D3-1E3A7B21E052}"/>
          </ac:picMkLst>
        </pc:picChg>
        <pc:picChg chg="add del mod">
          <ac:chgData name="Claudio Alexandre" userId="b02acfbb2ace2d30" providerId="LiveId" clId="{A379374A-1690-47D2-82A2-8CCFF4D46722}" dt="2022-02-19T15:46:10.594" v="837"/>
          <ac:picMkLst>
            <pc:docMk/>
            <pc:sldMk cId="3840025701" sldId="351"/>
            <ac:picMk id="5" creationId="{AD3695A7-DE62-4A47-A88F-9EE73F0F250D}"/>
          </ac:picMkLst>
        </pc:picChg>
        <pc:picChg chg="mod">
          <ac:chgData name="Claudio Alexandre" userId="b02acfbb2ace2d30" providerId="LiveId" clId="{A379374A-1690-47D2-82A2-8CCFF4D46722}" dt="2022-02-27T15:12:27.895" v="4117"/>
          <ac:picMkLst>
            <pc:docMk/>
            <pc:sldMk cId="3840025701" sldId="351"/>
            <ac:picMk id="26" creationId="{30458C5D-A567-4D31-A199-A7D8324DAEBF}"/>
          </ac:picMkLst>
        </pc:picChg>
      </pc:sldChg>
      <pc:sldChg chg="addSp modSp add mod">
        <pc:chgData name="Claudio Alexandre" userId="b02acfbb2ace2d30" providerId="LiveId" clId="{A379374A-1690-47D2-82A2-8CCFF4D46722}" dt="2022-02-27T15:12:17.073" v="4116" actId="1076"/>
        <pc:sldMkLst>
          <pc:docMk/>
          <pc:sldMk cId="2306433235" sldId="352"/>
        </pc:sldMkLst>
        <pc:spChg chg="add mod">
          <ac:chgData name="Claudio Alexandre" userId="b02acfbb2ace2d30" providerId="LiveId" clId="{A379374A-1690-47D2-82A2-8CCFF4D46722}" dt="2022-02-19T15:51:00.925" v="856"/>
          <ac:spMkLst>
            <pc:docMk/>
            <pc:sldMk cId="2306433235" sldId="352"/>
            <ac:spMk id="17" creationId="{06570C3D-554B-4E6A-B142-2E95BAC06AD2}"/>
          </ac:spMkLst>
        </pc:spChg>
        <pc:spChg chg="add mod">
          <ac:chgData name="Claudio Alexandre" userId="b02acfbb2ace2d30" providerId="LiveId" clId="{A379374A-1690-47D2-82A2-8CCFF4D46722}" dt="2022-02-19T15:51:06.807" v="857"/>
          <ac:spMkLst>
            <pc:docMk/>
            <pc:sldMk cId="2306433235" sldId="352"/>
            <ac:spMk id="18" creationId="{A158AF3B-E9DB-4075-A231-64ABEA06B7AB}"/>
          </ac:spMkLst>
        </pc:spChg>
        <pc:spChg chg="mod">
          <ac:chgData name="Claudio Alexandre" userId="b02acfbb2ace2d30" providerId="LiveId" clId="{A379374A-1690-47D2-82A2-8CCFF4D46722}" dt="2022-02-27T15:11:52.276" v="4109"/>
          <ac:spMkLst>
            <pc:docMk/>
            <pc:sldMk cId="2306433235" sldId="352"/>
            <ac:spMk id="20" creationId="{6B09D3A7-EB27-4693-A838-00652F5E9505}"/>
          </ac:spMkLst>
        </pc:spChg>
        <pc:spChg chg="mod">
          <ac:chgData name="Claudio Alexandre" userId="b02acfbb2ace2d30" providerId="LiveId" clId="{A379374A-1690-47D2-82A2-8CCFF4D46722}" dt="2022-02-27T15:11:52.276" v="4109"/>
          <ac:spMkLst>
            <pc:docMk/>
            <pc:sldMk cId="2306433235" sldId="352"/>
            <ac:spMk id="21" creationId="{0BF18C1F-4375-4BE5-B87D-0EC588B7F14F}"/>
          </ac:spMkLst>
        </pc:spChg>
        <pc:spChg chg="mod">
          <ac:chgData name="Claudio Alexandre" userId="b02acfbb2ace2d30" providerId="LiveId" clId="{A379374A-1690-47D2-82A2-8CCFF4D46722}" dt="2022-02-27T15:12:07.781" v="4115" actId="404"/>
          <ac:spMkLst>
            <pc:docMk/>
            <pc:sldMk cId="2306433235" sldId="352"/>
            <ac:spMk id="22" creationId="{D55146CD-D047-411C-97D4-ACE0E56CD4BE}"/>
          </ac:spMkLst>
        </pc:spChg>
        <pc:spChg chg="mod">
          <ac:chgData name="Claudio Alexandre" userId="b02acfbb2ace2d30" providerId="LiveId" clId="{A379374A-1690-47D2-82A2-8CCFF4D46722}" dt="2022-02-19T12:56:02.677" v="609"/>
          <ac:spMkLst>
            <pc:docMk/>
            <pc:sldMk cId="2306433235" sldId="352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55:52.264" v="608"/>
          <ac:spMkLst>
            <pc:docMk/>
            <pc:sldMk cId="2306433235" sldId="352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9:24.493" v="494" actId="20577"/>
          <ac:spMkLst>
            <pc:docMk/>
            <pc:sldMk cId="2306433235" sldId="352"/>
            <ac:spMk id="28" creationId="{9F8E6F83-1E99-4D38-91AB-A3F1644BD415}"/>
          </ac:spMkLst>
        </pc:spChg>
        <pc:grpChg chg="add mod">
          <ac:chgData name="Claudio Alexandre" userId="b02acfbb2ace2d30" providerId="LiveId" clId="{A379374A-1690-47D2-82A2-8CCFF4D46722}" dt="2022-02-27T15:12:17.073" v="4116" actId="1076"/>
          <ac:grpSpMkLst>
            <pc:docMk/>
            <pc:sldMk cId="2306433235" sldId="352"/>
            <ac:grpSpMk id="19" creationId="{27EAAE08-ECC0-4557-9E1A-80ED8D4FE723}"/>
          </ac:grpSpMkLst>
        </pc:grpChg>
        <pc:graphicFrameChg chg="add mod">
          <ac:chgData name="Claudio Alexandre" userId="b02acfbb2ace2d30" providerId="LiveId" clId="{A379374A-1690-47D2-82A2-8CCFF4D46722}" dt="2022-02-19T15:51:24.313" v="862" actId="1036"/>
          <ac:graphicFrameMkLst>
            <pc:docMk/>
            <pc:sldMk cId="2306433235" sldId="352"/>
            <ac:graphicFrameMk id="2" creationId="{46A7958D-F955-4806-84EE-4A3148674348}"/>
          </ac:graphicFrameMkLst>
        </pc:graphicFrameChg>
        <pc:graphicFrameChg chg="add mod">
          <ac:chgData name="Claudio Alexandre" userId="b02acfbb2ace2d30" providerId="LiveId" clId="{A379374A-1690-47D2-82A2-8CCFF4D46722}" dt="2022-02-19T15:51:31.929" v="864" actId="1035"/>
          <ac:graphicFrameMkLst>
            <pc:docMk/>
            <pc:sldMk cId="2306433235" sldId="352"/>
            <ac:graphicFrameMk id="4" creationId="{725631BB-5C22-4013-ACD8-7EA3E6E7362D}"/>
          </ac:graphicFrameMkLst>
        </pc:graphicFrameChg>
        <pc:graphicFrameChg chg="mod modGraphic">
          <ac:chgData name="Claudio Alexandre" userId="b02acfbb2ace2d30" providerId="LiveId" clId="{A379374A-1690-47D2-82A2-8CCFF4D46722}" dt="2022-02-23T20:03:45.282" v="3841" actId="20577"/>
          <ac:graphicFrameMkLst>
            <pc:docMk/>
            <pc:sldMk cId="2306433235" sldId="352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3:35.515" v="3831" actId="123"/>
          <ac:graphicFrameMkLst>
            <pc:docMk/>
            <pc:sldMk cId="2306433235" sldId="352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3:31.090" v="763" actId="1076"/>
          <ac:picMkLst>
            <pc:docMk/>
            <pc:sldMk cId="2306433235" sldId="352"/>
            <ac:picMk id="3" creationId="{E2644957-08F9-426C-9F70-C7D5FC3563F3}"/>
          </ac:picMkLst>
        </pc:picChg>
        <pc:picChg chg="mod">
          <ac:chgData name="Claudio Alexandre" userId="b02acfbb2ace2d30" providerId="LiveId" clId="{A379374A-1690-47D2-82A2-8CCFF4D46722}" dt="2022-02-27T15:11:52.276" v="4109"/>
          <ac:picMkLst>
            <pc:docMk/>
            <pc:sldMk cId="2306433235" sldId="352"/>
            <ac:picMk id="26" creationId="{F07E4C7E-54BA-49B9-B6A6-AB2E25F72AD4}"/>
          </ac:picMkLst>
        </pc:picChg>
      </pc:sldChg>
      <pc:sldChg chg="addSp delSp modSp add mod">
        <pc:chgData name="Claudio Alexandre" userId="b02acfbb2ace2d30" providerId="LiveId" clId="{A379374A-1690-47D2-82A2-8CCFF4D46722}" dt="2022-02-23T20:02:57.349" v="3829" actId="20577"/>
        <pc:sldMkLst>
          <pc:docMk/>
          <pc:sldMk cId="1873307734" sldId="353"/>
        </pc:sldMkLst>
        <pc:spChg chg="mod">
          <ac:chgData name="Claudio Alexandre" userId="b02acfbb2ace2d30" providerId="LiveId" clId="{A379374A-1690-47D2-82A2-8CCFF4D46722}" dt="2022-02-19T12:58:39.649" v="630"/>
          <ac:spMkLst>
            <pc:docMk/>
            <pc:sldMk cId="1873307734" sldId="353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2:58:49.585" v="631"/>
          <ac:spMkLst>
            <pc:docMk/>
            <pc:sldMk cId="1873307734" sldId="353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9:29.221" v="495" actId="20577"/>
          <ac:spMkLst>
            <pc:docMk/>
            <pc:sldMk cId="1873307734" sldId="353"/>
            <ac:spMk id="28" creationId="{9F8E6F83-1E99-4D38-91AB-A3F1644BD415}"/>
          </ac:spMkLst>
        </pc:spChg>
        <pc:graphicFrameChg chg="mod modGraphic">
          <ac:chgData name="Claudio Alexandre" userId="b02acfbb2ace2d30" providerId="LiveId" clId="{A379374A-1690-47D2-82A2-8CCFF4D46722}" dt="2022-02-19T13:01:28.871" v="649"/>
          <ac:graphicFrameMkLst>
            <pc:docMk/>
            <pc:sldMk cId="1873307734" sldId="353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2:57.349" v="3829" actId="20577"/>
          <ac:graphicFrameMkLst>
            <pc:docMk/>
            <pc:sldMk cId="1873307734" sldId="353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3:46.399" v="767" actId="1076"/>
          <ac:picMkLst>
            <pc:docMk/>
            <pc:sldMk cId="1873307734" sldId="353"/>
            <ac:picMk id="3" creationId="{00383172-E0B9-489F-9095-F3634DDD1B0E}"/>
          </ac:picMkLst>
        </pc:picChg>
        <pc:picChg chg="add mod">
          <ac:chgData name="Claudio Alexandre" userId="b02acfbb2ace2d30" providerId="LiveId" clId="{A379374A-1690-47D2-82A2-8CCFF4D46722}" dt="2022-02-19T12:59:03.629" v="633"/>
          <ac:picMkLst>
            <pc:docMk/>
            <pc:sldMk cId="1873307734" sldId="353"/>
            <ac:picMk id="13" creationId="{FDE77E15-E0AE-43FC-B3F0-FEC7B16B4F5A}"/>
          </ac:picMkLst>
        </pc:picChg>
        <pc:picChg chg="del">
          <ac:chgData name="Claudio Alexandre" userId="b02acfbb2ace2d30" providerId="LiveId" clId="{A379374A-1690-47D2-82A2-8CCFF4D46722}" dt="2022-02-19T12:59:02.621" v="632" actId="478"/>
          <ac:picMkLst>
            <pc:docMk/>
            <pc:sldMk cId="1873307734" sldId="353"/>
            <ac:picMk id="14" creationId="{1963ACEA-E013-4543-ADDE-03F568A25FCE}"/>
          </ac:picMkLst>
        </pc:picChg>
      </pc:sldChg>
      <pc:sldChg chg="addSp modSp add mod">
        <pc:chgData name="Claudio Alexandre" userId="b02acfbb2ace2d30" providerId="LiveId" clId="{A379374A-1690-47D2-82A2-8CCFF4D46722}" dt="2022-02-23T20:00:35.993" v="3812" actId="123"/>
        <pc:sldMkLst>
          <pc:docMk/>
          <pc:sldMk cId="448602212" sldId="354"/>
        </pc:sldMkLst>
        <pc:spChg chg="mod ord">
          <ac:chgData name="Claudio Alexandre" userId="b02acfbb2ace2d30" providerId="LiveId" clId="{A379374A-1690-47D2-82A2-8CCFF4D46722}" dt="2022-02-19T13:03:01.922" v="655" actId="166"/>
          <ac:spMkLst>
            <pc:docMk/>
            <pc:sldMk cId="448602212" sldId="354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3:02:42.043" v="651"/>
          <ac:spMkLst>
            <pc:docMk/>
            <pc:sldMk cId="448602212" sldId="354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9:34.313" v="496" actId="20577"/>
          <ac:spMkLst>
            <pc:docMk/>
            <pc:sldMk cId="448602212" sldId="354"/>
            <ac:spMk id="28" creationId="{9F8E6F83-1E99-4D38-91AB-A3F1644BD415}"/>
          </ac:spMkLst>
        </pc:spChg>
        <pc:graphicFrameChg chg="mod modGraphic">
          <ac:chgData name="Claudio Alexandre" userId="b02acfbb2ace2d30" providerId="LiveId" clId="{A379374A-1690-47D2-82A2-8CCFF4D46722}" dt="2022-02-19T13:03:45.036" v="672" actId="20577"/>
          <ac:graphicFrameMkLst>
            <pc:docMk/>
            <pc:sldMk cId="448602212" sldId="354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20:00:35.993" v="3812" actId="123"/>
          <ac:graphicFrameMkLst>
            <pc:docMk/>
            <pc:sldMk cId="448602212" sldId="354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3:57.030" v="771" actId="1076"/>
          <ac:picMkLst>
            <pc:docMk/>
            <pc:sldMk cId="448602212" sldId="354"/>
            <ac:picMk id="3" creationId="{6297B1E0-4290-4616-BAFB-E701DA7C5CD0}"/>
          </ac:picMkLst>
        </pc:picChg>
      </pc:sldChg>
      <pc:sldChg chg="addSp delSp modSp add mod">
        <pc:chgData name="Claudio Alexandre" userId="b02acfbb2ace2d30" providerId="LiveId" clId="{A379374A-1690-47D2-82A2-8CCFF4D46722}" dt="2022-02-27T15:17:41.778" v="4159" actId="21"/>
        <pc:sldMkLst>
          <pc:docMk/>
          <pc:sldMk cId="591595622" sldId="355"/>
        </pc:sldMkLst>
        <pc:spChg chg="mod">
          <ac:chgData name="Claudio Alexandre" userId="b02acfbb2ace2d30" providerId="LiveId" clId="{A379374A-1690-47D2-82A2-8CCFF4D46722}" dt="2022-02-19T13:06:19.596" v="676"/>
          <ac:spMkLst>
            <pc:docMk/>
            <pc:sldMk cId="591595622" sldId="355"/>
            <ac:spMk id="23" creationId="{10A84FC5-3065-4043-A83E-547434701EFE}"/>
          </ac:spMkLst>
        </pc:spChg>
        <pc:spChg chg="mod">
          <ac:chgData name="Claudio Alexandre" userId="b02acfbb2ace2d30" providerId="LiveId" clId="{A379374A-1690-47D2-82A2-8CCFF4D46722}" dt="2022-02-19T13:06:09.772" v="674"/>
          <ac:spMkLst>
            <pc:docMk/>
            <pc:sldMk cId="591595622" sldId="355"/>
            <ac:spMk id="25" creationId="{385009FA-9857-4449-9245-A9766A7F021C}"/>
          </ac:spMkLst>
        </pc:spChg>
        <pc:spChg chg="mod">
          <ac:chgData name="Claudio Alexandre" userId="b02acfbb2ace2d30" providerId="LiveId" clId="{A379374A-1690-47D2-82A2-8CCFF4D46722}" dt="2022-02-19T12:29:37.915" v="497" actId="20577"/>
          <ac:spMkLst>
            <pc:docMk/>
            <pc:sldMk cId="591595622" sldId="355"/>
            <ac:spMk id="28" creationId="{9F8E6F83-1E99-4D38-91AB-A3F1644BD415}"/>
          </ac:spMkLst>
        </pc:spChg>
        <pc:graphicFrameChg chg="mod modGraphic">
          <ac:chgData name="Claudio Alexandre" userId="b02acfbb2ace2d30" providerId="LiveId" clId="{A379374A-1690-47D2-82A2-8CCFF4D46722}" dt="2022-02-19T13:08:04.073" v="698"/>
          <ac:graphicFrameMkLst>
            <pc:docMk/>
            <pc:sldMk cId="591595622" sldId="355"/>
            <ac:graphicFrameMk id="27" creationId="{A78B3700-31B1-4FCE-BB68-FAF39092150C}"/>
          </ac:graphicFrameMkLst>
        </pc:graphicFrameChg>
        <pc:graphicFrameChg chg="mod modGraphic">
          <ac:chgData name="Claudio Alexandre" userId="b02acfbb2ace2d30" providerId="LiveId" clId="{A379374A-1690-47D2-82A2-8CCFF4D46722}" dt="2022-02-23T19:58:56" v="3800" actId="20577"/>
          <ac:graphicFrameMkLst>
            <pc:docMk/>
            <pc:sldMk cId="591595622" sldId="355"/>
            <ac:graphicFrameMk id="29" creationId="{8815923B-7E05-4F32-A11D-FA455B5B1C9B}"/>
          </ac:graphicFrameMkLst>
        </pc:graphicFrameChg>
        <pc:picChg chg="add mod">
          <ac:chgData name="Claudio Alexandre" userId="b02acfbb2ace2d30" providerId="LiveId" clId="{A379374A-1690-47D2-82A2-8CCFF4D46722}" dt="2022-02-19T13:44:08.150" v="775" actId="1076"/>
          <ac:picMkLst>
            <pc:docMk/>
            <pc:sldMk cId="591595622" sldId="355"/>
            <ac:picMk id="3" creationId="{198DE1D2-0FA7-4FB3-90C8-586CF1B3398B}"/>
          </ac:picMkLst>
        </pc:picChg>
        <pc:picChg chg="add del mod">
          <ac:chgData name="Claudio Alexandre" userId="b02acfbb2ace2d30" providerId="LiveId" clId="{A379374A-1690-47D2-82A2-8CCFF4D46722}" dt="2022-02-27T15:16:45.874" v="4149" actId="478"/>
          <ac:picMkLst>
            <pc:docMk/>
            <pc:sldMk cId="591595622" sldId="355"/>
            <ac:picMk id="13" creationId="{12659CFC-34B5-49E6-B81B-6949139AEC50}"/>
          </ac:picMkLst>
        </pc:picChg>
        <pc:picChg chg="add del mod">
          <ac:chgData name="Claudio Alexandre" userId="b02acfbb2ace2d30" providerId="LiveId" clId="{A379374A-1690-47D2-82A2-8CCFF4D46722}" dt="2022-02-27T15:16:48.479" v="4150" actId="21"/>
          <ac:picMkLst>
            <pc:docMk/>
            <pc:sldMk cId="591595622" sldId="355"/>
            <ac:picMk id="17" creationId="{27700C3A-D3A9-44FE-8792-8123AE4C2C99}"/>
          </ac:picMkLst>
        </pc:picChg>
        <pc:picChg chg="add del mod">
          <ac:chgData name="Claudio Alexandre" userId="b02acfbb2ace2d30" providerId="LiveId" clId="{A379374A-1690-47D2-82A2-8CCFF4D46722}" dt="2022-02-27T15:17:19.680" v="4156" actId="21"/>
          <ac:picMkLst>
            <pc:docMk/>
            <pc:sldMk cId="591595622" sldId="355"/>
            <ac:picMk id="18" creationId="{E0963612-A6B6-4B0C-8167-0D3030E21C29}"/>
          </ac:picMkLst>
        </pc:picChg>
        <pc:picChg chg="add del mod">
          <ac:chgData name="Claudio Alexandre" userId="b02acfbb2ace2d30" providerId="LiveId" clId="{A379374A-1690-47D2-82A2-8CCFF4D46722}" dt="2022-02-27T15:16:13.074" v="4139" actId="478"/>
          <ac:picMkLst>
            <pc:docMk/>
            <pc:sldMk cId="591595622" sldId="355"/>
            <ac:picMk id="19" creationId="{CBD0E79E-33E8-4485-9965-2BF9E3CF6512}"/>
          </ac:picMkLst>
        </pc:picChg>
        <pc:picChg chg="add del mod">
          <ac:chgData name="Claudio Alexandre" userId="b02acfbb2ace2d30" providerId="LiveId" clId="{A379374A-1690-47D2-82A2-8CCFF4D46722}" dt="2022-02-27T15:17:41.778" v="4159" actId="21"/>
          <ac:picMkLst>
            <pc:docMk/>
            <pc:sldMk cId="591595622" sldId="355"/>
            <ac:picMk id="20" creationId="{AB276C06-BA7D-439D-B3E6-0B5B26C3338B}"/>
          </ac:picMkLst>
        </pc:picChg>
        <pc:picChg chg="add del mod">
          <ac:chgData name="Claudio Alexandre" userId="b02acfbb2ace2d30" providerId="LiveId" clId="{A379374A-1690-47D2-82A2-8CCFF4D46722}" dt="2022-02-27T15:15:13.163" v="4128" actId="21"/>
          <ac:picMkLst>
            <pc:docMk/>
            <pc:sldMk cId="591595622" sldId="355"/>
            <ac:picMk id="21" creationId="{378219DC-C773-47FB-8FA0-B982002F406F}"/>
          </ac:picMkLst>
        </pc:picChg>
      </pc:sldChg>
      <pc:sldChg chg="addSp delSp modSp add mod setBg">
        <pc:chgData name="Claudio Alexandre" userId="b02acfbb2ace2d30" providerId="LiveId" clId="{A379374A-1690-47D2-82A2-8CCFF4D46722}" dt="2022-02-20T13:50:08.408" v="1273" actId="1036"/>
        <pc:sldMkLst>
          <pc:docMk/>
          <pc:sldMk cId="163347703" sldId="356"/>
        </pc:sldMkLst>
        <pc:spChg chg="add mod">
          <ac:chgData name="Claudio Alexandre" userId="b02acfbb2ace2d30" providerId="LiveId" clId="{A379374A-1690-47D2-82A2-8CCFF4D46722}" dt="2022-02-20T13:49:27.901" v="1267" actId="207"/>
          <ac:spMkLst>
            <pc:docMk/>
            <pc:sldMk cId="163347703" sldId="356"/>
            <ac:spMk id="2" creationId="{78362757-C1B3-4BB7-B4DC-84D68DC9E204}"/>
          </ac:spMkLst>
        </pc:spChg>
        <pc:spChg chg="add mod">
          <ac:chgData name="Claudio Alexandre" userId="b02acfbb2ace2d30" providerId="LiveId" clId="{A379374A-1690-47D2-82A2-8CCFF4D46722}" dt="2022-02-20T13:40:42.797" v="903" actId="20577"/>
          <ac:spMkLst>
            <pc:docMk/>
            <pc:sldMk cId="163347703" sldId="356"/>
            <ac:spMk id="13" creationId="{A3ABD83C-64DF-4C8B-AA93-B9786AE295AD}"/>
          </ac:spMkLst>
        </pc:spChg>
        <pc:spChg chg="add mod">
          <ac:chgData name="Claudio Alexandre" userId="b02acfbb2ace2d30" providerId="LiveId" clId="{A379374A-1690-47D2-82A2-8CCFF4D46722}" dt="2022-02-20T13:49:51.884" v="1270" actId="255"/>
          <ac:spMkLst>
            <pc:docMk/>
            <pc:sldMk cId="163347703" sldId="356"/>
            <ac:spMk id="20" creationId="{2382F476-9245-42C6-B633-3FDF5CF00D92}"/>
          </ac:spMkLst>
        </pc:spChg>
        <pc:spChg chg="add mod">
          <ac:chgData name="Claudio Alexandre" userId="b02acfbb2ace2d30" providerId="LiveId" clId="{A379374A-1690-47D2-82A2-8CCFF4D46722}" dt="2022-02-20T13:44:57.124" v="1103" actId="1076"/>
          <ac:spMkLst>
            <pc:docMk/>
            <pc:sldMk cId="163347703" sldId="356"/>
            <ac:spMk id="21" creationId="{2CA96132-0B24-4FF0-85DE-6193418FAC1B}"/>
          </ac:spMkLst>
        </pc:spChg>
        <pc:spChg chg="add mod">
          <ac:chgData name="Claudio Alexandre" userId="b02acfbb2ace2d30" providerId="LiveId" clId="{A379374A-1690-47D2-82A2-8CCFF4D46722}" dt="2022-02-20T13:45:19.283" v="1109" actId="1076"/>
          <ac:spMkLst>
            <pc:docMk/>
            <pc:sldMk cId="163347703" sldId="356"/>
            <ac:spMk id="22" creationId="{06F6960A-0F7B-4E86-8BCB-BBC1EEE0510C}"/>
          </ac:spMkLst>
        </pc:spChg>
        <pc:spChg chg="del">
          <ac:chgData name="Claudio Alexandre" userId="b02acfbb2ace2d30" providerId="LiveId" clId="{A379374A-1690-47D2-82A2-8CCFF4D46722}" dt="2022-02-20T13:39:35.679" v="876" actId="478"/>
          <ac:spMkLst>
            <pc:docMk/>
            <pc:sldMk cId="163347703" sldId="356"/>
            <ac:spMk id="23" creationId="{10A84FC5-3065-4043-A83E-547434701EFE}"/>
          </ac:spMkLst>
        </pc:spChg>
        <pc:spChg chg="del">
          <ac:chgData name="Claudio Alexandre" userId="b02acfbb2ace2d30" providerId="LiveId" clId="{A379374A-1690-47D2-82A2-8CCFF4D46722}" dt="2022-02-20T13:39:35.679" v="876" actId="478"/>
          <ac:spMkLst>
            <pc:docMk/>
            <pc:sldMk cId="163347703" sldId="356"/>
            <ac:spMk id="25" creationId="{385009FA-9857-4449-9245-A9766A7F021C}"/>
          </ac:spMkLst>
        </pc:spChg>
        <pc:spChg chg="add mod">
          <ac:chgData name="Claudio Alexandre" userId="b02acfbb2ace2d30" providerId="LiveId" clId="{A379374A-1690-47D2-82A2-8CCFF4D46722}" dt="2022-02-20T13:45:07.037" v="1108" actId="1076"/>
          <ac:spMkLst>
            <pc:docMk/>
            <pc:sldMk cId="163347703" sldId="356"/>
            <ac:spMk id="26" creationId="{925C3C0B-F762-423C-9C37-FE83F6C08F91}"/>
          </ac:spMkLst>
        </pc:spChg>
        <pc:spChg chg="del">
          <ac:chgData name="Claudio Alexandre" userId="b02acfbb2ace2d30" providerId="LiveId" clId="{A379374A-1690-47D2-82A2-8CCFF4D46722}" dt="2022-02-20T13:39:35.679" v="876" actId="478"/>
          <ac:spMkLst>
            <pc:docMk/>
            <pc:sldMk cId="163347703" sldId="356"/>
            <ac:spMk id="28" creationId="{9F8E6F83-1E99-4D38-91AB-A3F1644BD415}"/>
          </ac:spMkLst>
        </pc:spChg>
        <pc:spChg chg="add mod">
          <ac:chgData name="Claudio Alexandre" userId="b02acfbb2ace2d30" providerId="LiveId" clId="{A379374A-1690-47D2-82A2-8CCFF4D46722}" dt="2022-02-20T13:50:08.408" v="1273" actId="1036"/>
          <ac:spMkLst>
            <pc:docMk/>
            <pc:sldMk cId="163347703" sldId="356"/>
            <ac:spMk id="30" creationId="{50E56675-5B16-4D40-B7A5-31760DC901EE}"/>
          </ac:spMkLst>
        </pc:spChg>
        <pc:spChg chg="add mod">
          <ac:chgData name="Claudio Alexandre" userId="b02acfbb2ace2d30" providerId="LiveId" clId="{A379374A-1690-47D2-82A2-8CCFF4D46722}" dt="2022-02-20T13:47:23.984" v="1222" actId="113"/>
          <ac:spMkLst>
            <pc:docMk/>
            <pc:sldMk cId="163347703" sldId="356"/>
            <ac:spMk id="31" creationId="{6B04C59E-E094-4046-BBB5-E8476A45F58A}"/>
          </ac:spMkLst>
        </pc:spChg>
        <pc:spChg chg="add mod">
          <ac:chgData name="Claudio Alexandre" userId="b02acfbb2ace2d30" providerId="LiveId" clId="{A379374A-1690-47D2-82A2-8CCFF4D46722}" dt="2022-02-20T13:49:00.927" v="1262" actId="20577"/>
          <ac:spMkLst>
            <pc:docMk/>
            <pc:sldMk cId="163347703" sldId="356"/>
            <ac:spMk id="32" creationId="{83903555-552E-43F9-9C44-5BB694416346}"/>
          </ac:spMkLst>
        </pc:spChg>
        <pc:graphicFrameChg chg="del">
          <ac:chgData name="Claudio Alexandre" userId="b02acfbb2ace2d30" providerId="LiveId" clId="{A379374A-1690-47D2-82A2-8CCFF4D46722}" dt="2022-02-20T13:39:35.679" v="876" actId="478"/>
          <ac:graphicFrameMkLst>
            <pc:docMk/>
            <pc:sldMk cId="163347703" sldId="356"/>
            <ac:graphicFrameMk id="27" creationId="{A78B3700-31B1-4FCE-BB68-FAF39092150C}"/>
          </ac:graphicFrameMkLst>
        </pc:graphicFrameChg>
        <pc:graphicFrameChg chg="del">
          <ac:chgData name="Claudio Alexandre" userId="b02acfbb2ace2d30" providerId="LiveId" clId="{A379374A-1690-47D2-82A2-8CCFF4D46722}" dt="2022-02-20T13:39:35.679" v="876" actId="478"/>
          <ac:graphicFrameMkLst>
            <pc:docMk/>
            <pc:sldMk cId="163347703" sldId="356"/>
            <ac:graphicFrameMk id="29" creationId="{8815923B-7E05-4F32-A11D-FA455B5B1C9B}"/>
          </ac:graphicFrameMkLst>
        </pc:graphicFrameChg>
        <pc:picChg chg="del">
          <ac:chgData name="Claudio Alexandre" userId="b02acfbb2ace2d30" providerId="LiveId" clId="{A379374A-1690-47D2-82A2-8CCFF4D46722}" dt="2022-02-20T13:39:25.951" v="875" actId="478"/>
          <ac:picMkLst>
            <pc:docMk/>
            <pc:sldMk cId="163347703" sldId="356"/>
            <ac:picMk id="3" creationId="{198DE1D2-0FA7-4FB3-90C8-586CF1B3398B}"/>
          </ac:picMkLst>
        </pc:picChg>
        <pc:picChg chg="del">
          <ac:chgData name="Claudio Alexandre" userId="b02acfbb2ace2d30" providerId="LiveId" clId="{A379374A-1690-47D2-82A2-8CCFF4D46722}" dt="2022-02-20T13:39:35.679" v="876" actId="478"/>
          <ac:picMkLst>
            <pc:docMk/>
            <pc:sldMk cId="163347703" sldId="356"/>
            <ac:picMk id="12" creationId="{40A76747-B2E1-428F-B393-26E54DB3F53A}"/>
          </ac:picMkLst>
        </pc:picChg>
        <pc:picChg chg="del">
          <ac:chgData name="Claudio Alexandre" userId="b02acfbb2ace2d30" providerId="LiveId" clId="{A379374A-1690-47D2-82A2-8CCFF4D46722}" dt="2022-02-20T13:39:35.679" v="876" actId="478"/>
          <ac:picMkLst>
            <pc:docMk/>
            <pc:sldMk cId="163347703" sldId="356"/>
            <ac:picMk id="14" creationId="{1963ACEA-E013-4543-ADDE-03F568A25FCE}"/>
          </ac:picMkLst>
        </pc:picChg>
        <pc:picChg chg="del">
          <ac:chgData name="Claudio Alexandre" userId="b02acfbb2ace2d30" providerId="LiveId" clId="{A379374A-1690-47D2-82A2-8CCFF4D46722}" dt="2022-02-20T13:40:11.301" v="879" actId="478"/>
          <ac:picMkLst>
            <pc:docMk/>
            <pc:sldMk cId="163347703" sldId="356"/>
            <ac:picMk id="15" creationId="{70DCEB90-3E05-4FB8-899A-FC2E4E1E9748}"/>
          </ac:picMkLst>
        </pc:picChg>
        <pc:picChg chg="del">
          <ac:chgData name="Claudio Alexandre" userId="b02acfbb2ace2d30" providerId="LiveId" clId="{A379374A-1690-47D2-82A2-8CCFF4D46722}" dt="2022-02-20T13:40:06.284" v="878" actId="478"/>
          <ac:picMkLst>
            <pc:docMk/>
            <pc:sldMk cId="163347703" sldId="356"/>
            <ac:picMk id="16" creationId="{736A1FFF-A1E9-4305-BCDA-1314EC566428}"/>
          </ac:picMkLst>
        </pc:picChg>
        <pc:picChg chg="add mod">
          <ac:chgData name="Claudio Alexandre" userId="b02acfbb2ace2d30" providerId="LiveId" clId="{A379374A-1690-47D2-82A2-8CCFF4D46722}" dt="2022-02-20T13:44:08.489" v="1047" actId="1036"/>
          <ac:picMkLst>
            <pc:docMk/>
            <pc:sldMk cId="163347703" sldId="356"/>
            <ac:picMk id="17" creationId="{53B6FF26-9E96-4DB4-8E0D-9CE59C12FF3E}"/>
          </ac:picMkLst>
        </pc:picChg>
        <pc:picChg chg="add mod">
          <ac:chgData name="Claudio Alexandre" userId="b02acfbb2ace2d30" providerId="LiveId" clId="{A379374A-1690-47D2-82A2-8CCFF4D46722}" dt="2022-02-20T13:44:08.489" v="1047" actId="1036"/>
          <ac:picMkLst>
            <pc:docMk/>
            <pc:sldMk cId="163347703" sldId="356"/>
            <ac:picMk id="18" creationId="{6B698D12-D00A-4E5B-981D-977654E492FF}"/>
          </ac:picMkLst>
        </pc:picChg>
        <pc:picChg chg="add mod">
          <ac:chgData name="Claudio Alexandre" userId="b02acfbb2ace2d30" providerId="LiveId" clId="{A379374A-1690-47D2-82A2-8CCFF4D46722}" dt="2022-02-20T13:44:08.489" v="1047" actId="1036"/>
          <ac:picMkLst>
            <pc:docMk/>
            <pc:sldMk cId="163347703" sldId="356"/>
            <ac:picMk id="19" creationId="{03E8C05F-BA65-41D0-BAA9-80B7762D0879}"/>
          </ac:picMkLst>
        </pc:picChg>
        <pc:picChg chg="del">
          <ac:chgData name="Claudio Alexandre" userId="b02acfbb2ace2d30" providerId="LiveId" clId="{A379374A-1690-47D2-82A2-8CCFF4D46722}" dt="2022-02-20T13:39:35.679" v="876" actId="478"/>
          <ac:picMkLst>
            <pc:docMk/>
            <pc:sldMk cId="163347703" sldId="356"/>
            <ac:picMk id="24" creationId="{0D5E84D1-9AD6-4042-9ED5-FED6BD551CF7}"/>
          </ac:picMkLst>
        </pc:picChg>
      </pc:sldChg>
      <pc:sldChg chg="addSp delSp modSp add mod setBg setClrOvrMap">
        <pc:chgData name="Claudio Alexandre" userId="b02acfbb2ace2d30" providerId="LiveId" clId="{A379374A-1690-47D2-82A2-8CCFF4D46722}" dt="2022-02-20T14:29:10.140" v="1622" actId="1035"/>
        <pc:sldMkLst>
          <pc:docMk/>
          <pc:sldMk cId="3697237648" sldId="357"/>
        </pc:sldMkLst>
        <pc:spChg chg="del">
          <ac:chgData name="Claudio Alexandre" userId="b02acfbb2ace2d30" providerId="LiveId" clId="{A379374A-1690-47D2-82A2-8CCFF4D46722}" dt="2022-02-20T13:50:48.255" v="1278" actId="478"/>
          <ac:spMkLst>
            <pc:docMk/>
            <pc:sldMk cId="3697237648" sldId="357"/>
            <ac:spMk id="2" creationId="{78362757-C1B3-4BB7-B4DC-84D68DC9E204}"/>
          </ac:spMkLst>
        </pc:spChg>
        <pc:spChg chg="add del mod">
          <ac:chgData name="Claudio Alexandre" userId="b02acfbb2ace2d30" providerId="LiveId" clId="{A379374A-1690-47D2-82A2-8CCFF4D46722}" dt="2022-02-20T13:54:12.316" v="1308" actId="478"/>
          <ac:spMkLst>
            <pc:docMk/>
            <pc:sldMk cId="3697237648" sldId="357"/>
            <ac:spMk id="3" creationId="{A3C87BE0-73B1-4590-8234-63F410469624}"/>
          </ac:spMkLst>
        </pc:spChg>
        <pc:spChg chg="add del mod">
          <ac:chgData name="Claudio Alexandre" userId="b02acfbb2ace2d30" providerId="LiveId" clId="{A379374A-1690-47D2-82A2-8CCFF4D46722}" dt="2022-02-20T13:54:12.963" v="1309" actId="478"/>
          <ac:spMkLst>
            <pc:docMk/>
            <pc:sldMk cId="3697237648" sldId="357"/>
            <ac:spMk id="4" creationId="{20F525A4-74EE-4501-90F9-B871BCB6C484}"/>
          </ac:spMkLst>
        </pc:spChg>
        <pc:spChg chg="add del mod">
          <ac:chgData name="Claudio Alexandre" userId="b02acfbb2ace2d30" providerId="LiveId" clId="{A379374A-1690-47D2-82A2-8CCFF4D46722}" dt="2022-02-20T14:00:45.069" v="1404" actId="478"/>
          <ac:spMkLst>
            <pc:docMk/>
            <pc:sldMk cId="3697237648" sldId="357"/>
            <ac:spMk id="9" creationId="{106C3431-724C-42B9-B9F3-D872D5716FEE}"/>
          </ac:spMkLst>
        </pc:spChg>
        <pc:spChg chg="del">
          <ac:chgData name="Claudio Alexandre" userId="b02acfbb2ace2d30" providerId="LiveId" clId="{A379374A-1690-47D2-82A2-8CCFF4D46722}" dt="2022-02-20T13:50:43.603" v="1277" actId="478"/>
          <ac:spMkLst>
            <pc:docMk/>
            <pc:sldMk cId="3697237648" sldId="357"/>
            <ac:spMk id="13" creationId="{A3ABD83C-64DF-4C8B-AA93-B9786AE295AD}"/>
          </ac:spMkLst>
        </pc:spChg>
        <pc:spChg chg="add mod">
          <ac:chgData name="Claudio Alexandre" userId="b02acfbb2ace2d30" providerId="LiveId" clId="{A379374A-1690-47D2-82A2-8CCFF4D46722}" dt="2022-02-20T14:19:56.017" v="1487" actId="404"/>
          <ac:spMkLst>
            <pc:docMk/>
            <pc:sldMk cId="3697237648" sldId="357"/>
            <ac:spMk id="15" creationId="{4E4D5596-48E9-4FFE-AAF7-77D0750DF40F}"/>
          </ac:spMkLst>
        </pc:spChg>
        <pc:spChg chg="mod">
          <ac:chgData name="Claudio Alexandre" userId="b02acfbb2ace2d30" providerId="LiveId" clId="{A379374A-1690-47D2-82A2-8CCFF4D46722}" dt="2022-02-20T13:58:29.364" v="1385" actId="14100"/>
          <ac:spMkLst>
            <pc:docMk/>
            <pc:sldMk cId="3697237648" sldId="357"/>
            <ac:spMk id="20" creationId="{2382F476-9245-42C6-B633-3FDF5CF00D92}"/>
          </ac:spMkLst>
        </pc:spChg>
        <pc:spChg chg="del">
          <ac:chgData name="Claudio Alexandre" userId="b02acfbb2ace2d30" providerId="LiveId" clId="{A379374A-1690-47D2-82A2-8CCFF4D46722}" dt="2022-02-20T13:51:26.734" v="1297" actId="478"/>
          <ac:spMkLst>
            <pc:docMk/>
            <pc:sldMk cId="3697237648" sldId="357"/>
            <ac:spMk id="21" creationId="{2CA96132-0B24-4FF0-85DE-6193418FAC1B}"/>
          </ac:spMkLst>
        </pc:spChg>
        <pc:spChg chg="del">
          <ac:chgData name="Claudio Alexandre" userId="b02acfbb2ace2d30" providerId="LiveId" clId="{A379374A-1690-47D2-82A2-8CCFF4D46722}" dt="2022-02-20T13:51:26.734" v="1297" actId="478"/>
          <ac:spMkLst>
            <pc:docMk/>
            <pc:sldMk cId="3697237648" sldId="357"/>
            <ac:spMk id="22" creationId="{06F6960A-0F7B-4E86-8BCB-BBC1EEE0510C}"/>
          </ac:spMkLst>
        </pc:spChg>
        <pc:spChg chg="add del">
          <ac:chgData name="Claudio Alexandre" userId="b02acfbb2ace2d30" providerId="LiveId" clId="{A379374A-1690-47D2-82A2-8CCFF4D46722}" dt="2022-02-20T13:57:52.594" v="1376" actId="26606"/>
          <ac:spMkLst>
            <pc:docMk/>
            <pc:sldMk cId="3697237648" sldId="357"/>
            <ac:spMk id="23" creationId="{E49CC64F-7275-4E33-961B-0C5CDC439875}"/>
          </ac:spMkLst>
        </pc:spChg>
        <pc:spChg chg="add mod">
          <ac:chgData name="Claudio Alexandre" userId="b02acfbb2ace2d30" providerId="LiveId" clId="{A379374A-1690-47D2-82A2-8CCFF4D46722}" dt="2022-02-20T14:26:44.874" v="1545" actId="1076"/>
          <ac:spMkLst>
            <pc:docMk/>
            <pc:sldMk cId="3697237648" sldId="357"/>
            <ac:spMk id="24" creationId="{553E26F5-7EB0-436E-94BC-BA0014172588}"/>
          </ac:spMkLst>
        </pc:spChg>
        <pc:spChg chg="add del">
          <ac:chgData name="Claudio Alexandre" userId="b02acfbb2ace2d30" providerId="LiveId" clId="{A379374A-1690-47D2-82A2-8CCFF4D46722}" dt="2022-02-20T13:55:39.408" v="1321" actId="26606"/>
          <ac:spMkLst>
            <pc:docMk/>
            <pc:sldMk cId="3697237648" sldId="357"/>
            <ac:spMk id="25" creationId="{9B7AD9F6-8CE7-4299-8FC6-328F4DCD3FF9}"/>
          </ac:spMkLst>
        </pc:spChg>
        <pc:spChg chg="del">
          <ac:chgData name="Claudio Alexandre" userId="b02acfbb2ace2d30" providerId="LiveId" clId="{A379374A-1690-47D2-82A2-8CCFF4D46722}" dt="2022-02-20T13:51:26.734" v="1297" actId="478"/>
          <ac:spMkLst>
            <pc:docMk/>
            <pc:sldMk cId="3697237648" sldId="357"/>
            <ac:spMk id="26" creationId="{925C3C0B-F762-423C-9C37-FE83F6C08F91}"/>
          </ac:spMkLst>
        </pc:spChg>
        <pc:spChg chg="add del">
          <ac:chgData name="Claudio Alexandre" userId="b02acfbb2ace2d30" providerId="LiveId" clId="{A379374A-1690-47D2-82A2-8CCFF4D46722}" dt="2022-02-20T13:55:39.408" v="1321" actId="26606"/>
          <ac:spMkLst>
            <pc:docMk/>
            <pc:sldMk cId="3697237648" sldId="357"/>
            <ac:spMk id="27" creationId="{F49775AF-8896-43EE-92C6-83497D6DC56F}"/>
          </ac:spMkLst>
        </pc:spChg>
        <pc:spChg chg="add del">
          <ac:chgData name="Claudio Alexandre" userId="b02acfbb2ace2d30" providerId="LiveId" clId="{A379374A-1690-47D2-82A2-8CCFF4D46722}" dt="2022-02-20T13:58:03.143" v="1378" actId="26606"/>
          <ac:spMkLst>
            <pc:docMk/>
            <pc:sldMk cId="3697237648" sldId="357"/>
            <ac:spMk id="28" creationId="{1DB7C82F-AB7E-4F0C-B829-FA1B9C415180}"/>
          </ac:spMkLst>
        </pc:spChg>
        <pc:spChg chg="add del">
          <ac:chgData name="Claudio Alexandre" userId="b02acfbb2ace2d30" providerId="LiveId" clId="{A379374A-1690-47D2-82A2-8CCFF4D46722}" dt="2022-02-20T13:57:09.645" v="1374" actId="26606"/>
          <ac:spMkLst>
            <pc:docMk/>
            <pc:sldMk cId="3697237648" sldId="357"/>
            <ac:spMk id="29" creationId="{E49CC64F-7275-4E33-961B-0C5CDC439875}"/>
          </ac:spMkLst>
        </pc:spChg>
        <pc:spChg chg="del">
          <ac:chgData name="Claudio Alexandre" userId="b02acfbb2ace2d30" providerId="LiveId" clId="{A379374A-1690-47D2-82A2-8CCFF4D46722}" dt="2022-02-20T13:51:26.734" v="1297" actId="478"/>
          <ac:spMkLst>
            <pc:docMk/>
            <pc:sldMk cId="3697237648" sldId="357"/>
            <ac:spMk id="30" creationId="{50E56675-5B16-4D40-B7A5-31760DC901EE}"/>
          </ac:spMkLst>
        </pc:spChg>
        <pc:spChg chg="del">
          <ac:chgData name="Claudio Alexandre" userId="b02acfbb2ace2d30" providerId="LiveId" clId="{A379374A-1690-47D2-82A2-8CCFF4D46722}" dt="2022-02-20T13:51:26.734" v="1297" actId="478"/>
          <ac:spMkLst>
            <pc:docMk/>
            <pc:sldMk cId="3697237648" sldId="357"/>
            <ac:spMk id="31" creationId="{6B04C59E-E094-4046-BBB5-E8476A45F58A}"/>
          </ac:spMkLst>
        </pc:spChg>
        <pc:spChg chg="del">
          <ac:chgData name="Claudio Alexandre" userId="b02acfbb2ace2d30" providerId="LiveId" clId="{A379374A-1690-47D2-82A2-8CCFF4D46722}" dt="2022-02-20T13:51:26.734" v="1297" actId="478"/>
          <ac:spMkLst>
            <pc:docMk/>
            <pc:sldMk cId="3697237648" sldId="357"/>
            <ac:spMk id="32" creationId="{83903555-552E-43F9-9C44-5BB694416346}"/>
          </ac:spMkLst>
        </pc:spChg>
        <pc:spChg chg="add del">
          <ac:chgData name="Claudio Alexandre" userId="b02acfbb2ace2d30" providerId="LiveId" clId="{A379374A-1690-47D2-82A2-8CCFF4D46722}" dt="2022-02-20T13:58:11.670" v="1380" actId="26606"/>
          <ac:spMkLst>
            <pc:docMk/>
            <pc:sldMk cId="3697237648" sldId="357"/>
            <ac:spMk id="33" creationId="{06DA9DF9-31F7-4056-B42E-878CC92417B8}"/>
          </ac:spMkLst>
        </pc:spChg>
        <pc:spChg chg="add mod">
          <ac:chgData name="Claudio Alexandre" userId="b02acfbb2ace2d30" providerId="LiveId" clId="{A379374A-1690-47D2-82A2-8CCFF4D46722}" dt="2022-02-20T14:01:27.425" v="1411" actId="14100"/>
          <ac:spMkLst>
            <pc:docMk/>
            <pc:sldMk cId="3697237648" sldId="357"/>
            <ac:spMk id="34" creationId="{3F432661-5331-4AE9-993F-D3745EE6E2CC}"/>
          </ac:spMkLst>
        </pc:spChg>
        <pc:spChg chg="add">
          <ac:chgData name="Claudio Alexandre" userId="b02acfbb2ace2d30" providerId="LiveId" clId="{A379374A-1690-47D2-82A2-8CCFF4D46722}" dt="2022-02-20T13:58:11.692" v="1381" actId="26606"/>
          <ac:spMkLst>
            <pc:docMk/>
            <pc:sldMk cId="3697237648" sldId="357"/>
            <ac:spMk id="35" creationId="{8537B233-9CDD-4A90-AABB-A8963DEE4FBC}"/>
          </ac:spMkLst>
        </pc:spChg>
        <pc:spChg chg="add mod">
          <ac:chgData name="Claudio Alexandre" userId="b02acfbb2ace2d30" providerId="LiveId" clId="{A379374A-1690-47D2-82A2-8CCFF4D46722}" dt="2022-02-20T14:02:19.357" v="1427" actId="14100"/>
          <ac:spMkLst>
            <pc:docMk/>
            <pc:sldMk cId="3697237648" sldId="357"/>
            <ac:spMk id="37" creationId="{AC71E209-9A1F-458A-B3FC-16AF9399708C}"/>
          </ac:spMkLst>
        </pc:spChg>
        <pc:spChg chg="add mod">
          <ac:chgData name="Claudio Alexandre" userId="b02acfbb2ace2d30" providerId="LiveId" clId="{A379374A-1690-47D2-82A2-8CCFF4D46722}" dt="2022-02-20T14:03:15.761" v="1440" actId="207"/>
          <ac:spMkLst>
            <pc:docMk/>
            <pc:sldMk cId="3697237648" sldId="357"/>
            <ac:spMk id="38" creationId="{572F9F42-92E0-455B-A083-7B8450C1CFF4}"/>
          </ac:spMkLst>
        </pc:spChg>
        <pc:spChg chg="mod">
          <ac:chgData name="Claudio Alexandre" userId="b02acfbb2ace2d30" providerId="LiveId" clId="{A379374A-1690-47D2-82A2-8CCFF4D46722}" dt="2022-02-20T14:18:45.402" v="1468"/>
          <ac:spMkLst>
            <pc:docMk/>
            <pc:sldMk cId="3697237648" sldId="357"/>
            <ac:spMk id="41" creationId="{4FF42590-6FEE-424A-B0BC-DF251735B15E}"/>
          </ac:spMkLst>
        </pc:spChg>
        <pc:spChg chg="mod">
          <ac:chgData name="Claudio Alexandre" userId="b02acfbb2ace2d30" providerId="LiveId" clId="{A379374A-1690-47D2-82A2-8CCFF4D46722}" dt="2022-02-20T14:19:04.422" v="1476" actId="20577"/>
          <ac:spMkLst>
            <pc:docMk/>
            <pc:sldMk cId="3697237648" sldId="357"/>
            <ac:spMk id="44" creationId="{47E80C40-3322-490A-B4F5-307ACD720772}"/>
          </ac:spMkLst>
        </pc:spChg>
        <pc:spChg chg="mod">
          <ac:chgData name="Claudio Alexandre" userId="b02acfbb2ace2d30" providerId="LiveId" clId="{A379374A-1690-47D2-82A2-8CCFF4D46722}" dt="2022-02-20T14:19:58.479" v="1489" actId="20577"/>
          <ac:spMkLst>
            <pc:docMk/>
            <pc:sldMk cId="3697237648" sldId="357"/>
            <ac:spMk id="47" creationId="{59A3B1DF-8C2D-47A6-A25B-2CBDB8D54D09}"/>
          </ac:spMkLst>
        </pc:spChg>
        <pc:spChg chg="add mod">
          <ac:chgData name="Claudio Alexandre" userId="b02acfbb2ace2d30" providerId="LiveId" clId="{A379374A-1690-47D2-82A2-8CCFF4D46722}" dt="2022-02-20T14:27:17.925" v="1550" actId="20577"/>
          <ac:spMkLst>
            <pc:docMk/>
            <pc:sldMk cId="3697237648" sldId="357"/>
            <ac:spMk id="51" creationId="{5371A1D8-344D-48ED-AE36-E1E1D798A0F8}"/>
          </ac:spMkLst>
        </pc:spChg>
        <pc:spChg chg="add mod">
          <ac:chgData name="Claudio Alexandre" userId="b02acfbb2ace2d30" providerId="LiveId" clId="{A379374A-1690-47D2-82A2-8CCFF4D46722}" dt="2022-02-20T14:27:39.057" v="1556" actId="20577"/>
          <ac:spMkLst>
            <pc:docMk/>
            <pc:sldMk cId="3697237648" sldId="357"/>
            <ac:spMk id="52" creationId="{B8D61EE6-13C3-4434-9776-DE5B90C6DD29}"/>
          </ac:spMkLst>
        </pc:spChg>
        <pc:spChg chg="add mod">
          <ac:chgData name="Claudio Alexandre" userId="b02acfbb2ace2d30" providerId="LiveId" clId="{A379374A-1690-47D2-82A2-8CCFF4D46722}" dt="2022-02-20T14:29:04.297" v="1618" actId="1036"/>
          <ac:spMkLst>
            <pc:docMk/>
            <pc:sldMk cId="3697237648" sldId="357"/>
            <ac:spMk id="53" creationId="{6FABBE39-7901-4624-A62F-C7F56A056BD2}"/>
          </ac:spMkLst>
        </pc:spChg>
        <pc:spChg chg="add mod">
          <ac:chgData name="Claudio Alexandre" userId="b02acfbb2ace2d30" providerId="LiveId" clId="{A379374A-1690-47D2-82A2-8CCFF4D46722}" dt="2022-02-20T14:28:56.049" v="1611" actId="1035"/>
          <ac:spMkLst>
            <pc:docMk/>
            <pc:sldMk cId="3697237648" sldId="357"/>
            <ac:spMk id="54" creationId="{50438C35-E780-43F6-9044-905121899C99}"/>
          </ac:spMkLst>
        </pc:spChg>
        <pc:spChg chg="add mod">
          <ac:chgData name="Claudio Alexandre" userId="b02acfbb2ace2d30" providerId="LiveId" clId="{A379374A-1690-47D2-82A2-8CCFF4D46722}" dt="2022-02-20T14:28:52.234" v="1610" actId="1036"/>
          <ac:spMkLst>
            <pc:docMk/>
            <pc:sldMk cId="3697237648" sldId="357"/>
            <ac:spMk id="55" creationId="{23AFC4F3-4501-4593-8CE6-9C979F6C0FE0}"/>
          </ac:spMkLst>
        </pc:spChg>
        <pc:grpChg chg="add mod">
          <ac:chgData name="Claudio Alexandre" userId="b02acfbb2ace2d30" providerId="LiveId" clId="{A379374A-1690-47D2-82A2-8CCFF4D46722}" dt="2022-02-20T14:18:42.793" v="1467" actId="164"/>
          <ac:grpSpMkLst>
            <pc:docMk/>
            <pc:sldMk cId="3697237648" sldId="357"/>
            <ac:grpSpMk id="16" creationId="{9476A15A-CE66-47A7-ACFF-7CAD164D25A7}"/>
          </ac:grpSpMkLst>
        </pc:grpChg>
        <pc:grpChg chg="add del mod">
          <ac:chgData name="Claudio Alexandre" userId="b02acfbb2ace2d30" providerId="LiveId" clId="{A379374A-1690-47D2-82A2-8CCFF4D46722}" dt="2022-02-20T14:18:55.117" v="1473"/>
          <ac:grpSpMkLst>
            <pc:docMk/>
            <pc:sldMk cId="3697237648" sldId="357"/>
            <ac:grpSpMk id="39" creationId="{A20F99D2-5C30-48D7-AAF2-30616D73A874}"/>
          </ac:grpSpMkLst>
        </pc:grpChg>
        <pc:grpChg chg="add mod">
          <ac:chgData name="Claudio Alexandre" userId="b02acfbb2ace2d30" providerId="LiveId" clId="{A379374A-1690-47D2-82A2-8CCFF4D46722}" dt="2022-02-20T14:19:02.662" v="1475" actId="1076"/>
          <ac:grpSpMkLst>
            <pc:docMk/>
            <pc:sldMk cId="3697237648" sldId="357"/>
            <ac:grpSpMk id="42" creationId="{FC17088D-67E5-4519-AAFB-9BBEF1C01220}"/>
          </ac:grpSpMkLst>
        </pc:grpChg>
        <pc:grpChg chg="add mod">
          <ac:chgData name="Claudio Alexandre" userId="b02acfbb2ace2d30" providerId="LiveId" clId="{A379374A-1690-47D2-82A2-8CCFF4D46722}" dt="2022-02-20T14:19:29.394" v="1478" actId="1076"/>
          <ac:grpSpMkLst>
            <pc:docMk/>
            <pc:sldMk cId="3697237648" sldId="357"/>
            <ac:grpSpMk id="45" creationId="{7A4EA460-A587-4F24-B064-E813403DBD0F}"/>
          </ac:grpSpMkLst>
        </pc:grpChg>
        <pc:picChg chg="add del mod">
          <ac:chgData name="Claudio Alexandre" userId="b02acfbb2ace2d30" providerId="LiveId" clId="{A379374A-1690-47D2-82A2-8CCFF4D46722}" dt="2022-02-20T13:54:24.209" v="1311" actId="478"/>
          <ac:picMkLst>
            <pc:docMk/>
            <pc:sldMk cId="3697237648" sldId="357"/>
            <ac:picMk id="6" creationId="{7782A2C5-DE05-4E93-A052-2496C13D2C76}"/>
          </ac:picMkLst>
        </pc:picChg>
        <pc:picChg chg="add mod modCrop">
          <ac:chgData name="Claudio Alexandre" userId="b02acfbb2ace2d30" providerId="LiveId" clId="{A379374A-1690-47D2-82A2-8CCFF4D46722}" dt="2022-02-20T14:18:48.376" v="1470" actId="1076"/>
          <ac:picMkLst>
            <pc:docMk/>
            <pc:sldMk cId="3697237648" sldId="357"/>
            <ac:picMk id="8" creationId="{8625928F-CB03-4F1E-A3B6-460D7AF71556}"/>
          </ac:picMkLst>
        </pc:picChg>
        <pc:picChg chg="add del mod">
          <ac:chgData name="Claudio Alexandre" userId="b02acfbb2ace2d30" providerId="LiveId" clId="{A379374A-1690-47D2-82A2-8CCFF4D46722}" dt="2022-02-20T14:17:27.503" v="1456" actId="478"/>
          <ac:picMkLst>
            <pc:docMk/>
            <pc:sldMk cId="3697237648" sldId="357"/>
            <ac:picMk id="11" creationId="{34F02B8B-6566-4A33-AA0C-FF707E16F3EF}"/>
          </ac:picMkLst>
        </pc:picChg>
        <pc:picChg chg="add mod">
          <ac:chgData name="Claudio Alexandre" userId="b02acfbb2ace2d30" providerId="LiveId" clId="{A379374A-1690-47D2-82A2-8CCFF4D46722}" dt="2022-02-20T14:18:42.793" v="1467" actId="164"/>
          <ac:picMkLst>
            <pc:docMk/>
            <pc:sldMk cId="3697237648" sldId="357"/>
            <ac:picMk id="14" creationId="{97122946-B1CB-4ECE-8D6D-62C31610E31C}"/>
          </ac:picMkLst>
        </pc:picChg>
        <pc:picChg chg="del">
          <ac:chgData name="Claudio Alexandre" userId="b02acfbb2ace2d30" providerId="LiveId" clId="{A379374A-1690-47D2-82A2-8CCFF4D46722}" dt="2022-02-20T13:51:26.734" v="1297" actId="478"/>
          <ac:picMkLst>
            <pc:docMk/>
            <pc:sldMk cId="3697237648" sldId="357"/>
            <ac:picMk id="17" creationId="{53B6FF26-9E96-4DB4-8E0D-9CE59C12FF3E}"/>
          </ac:picMkLst>
        </pc:picChg>
        <pc:picChg chg="del">
          <ac:chgData name="Claudio Alexandre" userId="b02acfbb2ace2d30" providerId="LiveId" clId="{A379374A-1690-47D2-82A2-8CCFF4D46722}" dt="2022-02-20T13:51:26.734" v="1297" actId="478"/>
          <ac:picMkLst>
            <pc:docMk/>
            <pc:sldMk cId="3697237648" sldId="357"/>
            <ac:picMk id="18" creationId="{6B698D12-D00A-4E5B-981D-977654E492FF}"/>
          </ac:picMkLst>
        </pc:picChg>
        <pc:picChg chg="del">
          <ac:chgData name="Claudio Alexandre" userId="b02acfbb2ace2d30" providerId="LiveId" clId="{A379374A-1690-47D2-82A2-8CCFF4D46722}" dt="2022-02-20T13:51:26.734" v="1297" actId="478"/>
          <ac:picMkLst>
            <pc:docMk/>
            <pc:sldMk cId="3697237648" sldId="357"/>
            <ac:picMk id="19" creationId="{03E8C05F-BA65-41D0-BAA9-80B7762D0879}"/>
          </ac:picMkLst>
        </pc:picChg>
        <pc:picChg chg="mod">
          <ac:chgData name="Claudio Alexandre" userId="b02acfbb2ace2d30" providerId="LiveId" clId="{A379374A-1690-47D2-82A2-8CCFF4D46722}" dt="2022-02-20T14:18:54.574" v="1472" actId="1076"/>
          <ac:picMkLst>
            <pc:docMk/>
            <pc:sldMk cId="3697237648" sldId="357"/>
            <ac:picMk id="40" creationId="{353B1669-622A-48A8-8885-D65DD78C8912}"/>
          </ac:picMkLst>
        </pc:picChg>
        <pc:picChg chg="mod">
          <ac:chgData name="Claudio Alexandre" userId="b02acfbb2ace2d30" providerId="LiveId" clId="{A379374A-1690-47D2-82A2-8CCFF4D46722}" dt="2022-02-20T14:18:57.838" v="1474"/>
          <ac:picMkLst>
            <pc:docMk/>
            <pc:sldMk cId="3697237648" sldId="357"/>
            <ac:picMk id="43" creationId="{E710261B-99C5-4B30-8D78-ADABAC522F53}"/>
          </ac:picMkLst>
        </pc:picChg>
        <pc:picChg chg="mod">
          <ac:chgData name="Claudio Alexandre" userId="b02acfbb2ace2d30" providerId="LiveId" clId="{A379374A-1690-47D2-82A2-8CCFF4D46722}" dt="2022-02-20T14:19:24.690" v="1477"/>
          <ac:picMkLst>
            <pc:docMk/>
            <pc:sldMk cId="3697237648" sldId="357"/>
            <ac:picMk id="46" creationId="{8FEB460D-1CF1-412C-8232-82B403C7D22F}"/>
          </ac:picMkLst>
        </pc:picChg>
        <pc:picChg chg="add mod">
          <ac:chgData name="Claudio Alexandre" userId="b02acfbb2ace2d30" providerId="LiveId" clId="{A379374A-1690-47D2-82A2-8CCFF4D46722}" dt="2022-02-20T14:24:03.513" v="1501" actId="1038"/>
          <ac:picMkLst>
            <pc:docMk/>
            <pc:sldMk cId="3697237648" sldId="357"/>
            <ac:picMk id="48" creationId="{BC87E9F1-5975-4E80-A561-03F8C600AB7A}"/>
          </ac:picMkLst>
        </pc:picChg>
        <pc:picChg chg="add mod">
          <ac:chgData name="Claudio Alexandre" userId="b02acfbb2ace2d30" providerId="LiveId" clId="{A379374A-1690-47D2-82A2-8CCFF4D46722}" dt="2022-02-20T14:29:10.140" v="1622" actId="1035"/>
          <ac:picMkLst>
            <pc:docMk/>
            <pc:sldMk cId="3697237648" sldId="357"/>
            <ac:picMk id="49" creationId="{DA85FEE0-D159-44C2-BC28-5E7BDE2FF147}"/>
          </ac:picMkLst>
        </pc:picChg>
        <pc:picChg chg="add mod">
          <ac:chgData name="Claudio Alexandre" userId="b02acfbb2ace2d30" providerId="LiveId" clId="{A379374A-1690-47D2-82A2-8CCFF4D46722}" dt="2022-02-20T14:29:08.095" v="1620" actId="1035"/>
          <ac:picMkLst>
            <pc:docMk/>
            <pc:sldMk cId="3697237648" sldId="357"/>
            <ac:picMk id="50" creationId="{40F4E3B2-D754-4071-A1BE-3BB3D923B193}"/>
          </ac:picMkLst>
        </pc:picChg>
        <pc:cxnChg chg="add">
          <ac:chgData name="Claudio Alexandre" userId="b02acfbb2ace2d30" providerId="LiveId" clId="{A379374A-1690-47D2-82A2-8CCFF4D46722}" dt="2022-02-20T13:58:11.692" v="1381" actId="26606"/>
          <ac:cxnSpMkLst>
            <pc:docMk/>
            <pc:sldMk cId="3697237648" sldId="357"/>
            <ac:cxnSpMk id="36" creationId="{040575EE-C594-4566-BC00-663004E52AB5}"/>
          </ac:cxnSpMkLst>
        </pc:cxnChg>
      </pc:sldChg>
      <pc:sldChg chg="addSp delSp modSp add mod setBg delDesignElem">
        <pc:chgData name="Claudio Alexandre" userId="b02acfbb2ace2d30" providerId="LiveId" clId="{A379374A-1690-47D2-82A2-8CCFF4D46722}" dt="2022-02-27T15:17:09.464" v="4155" actId="1076"/>
        <pc:sldMkLst>
          <pc:docMk/>
          <pc:sldMk cId="297594192" sldId="358"/>
        </pc:sldMkLst>
        <pc:spChg chg="add mod">
          <ac:chgData name="Claudio Alexandre" userId="b02acfbb2ace2d30" providerId="LiveId" clId="{A379374A-1690-47D2-82A2-8CCFF4D46722}" dt="2022-02-20T14:33:15.123" v="1648" actId="1035"/>
          <ac:spMkLst>
            <pc:docMk/>
            <pc:sldMk cId="297594192" sldId="358"/>
            <ac:spMk id="2" creationId="{E4DB3D79-BDA4-49DE-8C15-718104236268}"/>
          </ac:spMkLst>
        </pc:spChg>
        <pc:spChg chg="add del">
          <ac:chgData name="Claudio Alexandre" userId="b02acfbb2ace2d30" providerId="LiveId" clId="{A379374A-1690-47D2-82A2-8CCFF4D46722}" dt="2022-02-20T14:36:35.759" v="1673" actId="11529"/>
          <ac:spMkLst>
            <pc:docMk/>
            <pc:sldMk cId="297594192" sldId="358"/>
            <ac:spMk id="3" creationId="{D4790110-98A0-45EA-9509-7D6E028470B9}"/>
          </ac:spMkLst>
        </pc:spChg>
        <pc:spChg chg="add mod ord">
          <ac:chgData name="Claudio Alexandre" userId="b02acfbb2ace2d30" providerId="LiveId" clId="{A379374A-1690-47D2-82A2-8CCFF4D46722}" dt="2022-02-20T14:37:09.019" v="1681" actId="167"/>
          <ac:spMkLst>
            <pc:docMk/>
            <pc:sldMk cId="297594192" sldId="358"/>
            <ac:spMk id="4" creationId="{B7BEA595-53C5-4562-A886-4BB749EED135}"/>
          </ac:spMkLst>
        </pc:spChg>
        <pc:spChg chg="mod">
          <ac:chgData name="Claudio Alexandre" userId="b02acfbb2ace2d30" providerId="LiveId" clId="{A379374A-1690-47D2-82A2-8CCFF4D46722}" dt="2022-02-20T14:33:25.443" v="1658" actId="20577"/>
          <ac:spMkLst>
            <pc:docMk/>
            <pc:sldMk cId="297594192" sldId="358"/>
            <ac:spMk id="20" creationId="{2382F476-9245-42C6-B633-3FDF5CF00D92}"/>
          </ac:spMkLst>
        </pc:spChg>
        <pc:spChg chg="mod">
          <ac:chgData name="Claudio Alexandre" userId="b02acfbb2ace2d30" providerId="LiveId" clId="{A379374A-1690-47D2-82A2-8CCFF4D46722}" dt="2022-02-20T14:37:51.465" v="1706" actId="20577"/>
          <ac:spMkLst>
            <pc:docMk/>
            <pc:sldMk cId="297594192" sldId="358"/>
            <ac:spMk id="24" creationId="{553E26F5-7EB0-436E-94BC-BA0014172588}"/>
          </ac:spMkLst>
        </pc:spChg>
        <pc:spChg chg="add mod">
          <ac:chgData name="Claudio Alexandre" userId="b02acfbb2ace2d30" providerId="LiveId" clId="{A379374A-1690-47D2-82A2-8CCFF4D46722}" dt="2022-02-20T14:38:08.300" v="1714" actId="1035"/>
          <ac:spMkLst>
            <pc:docMk/>
            <pc:sldMk cId="297594192" sldId="358"/>
            <ac:spMk id="31" creationId="{FBA46471-F3BC-4623-A375-F75A3FA00CF4}"/>
          </ac:spMkLst>
        </pc:spChg>
        <pc:spChg chg="add mod">
          <ac:chgData name="Claudio Alexandre" userId="b02acfbb2ace2d30" providerId="LiveId" clId="{A379374A-1690-47D2-82A2-8CCFF4D46722}" dt="2022-02-20T14:38:31.216" v="1719" actId="1035"/>
          <ac:spMkLst>
            <pc:docMk/>
            <pc:sldMk cId="297594192" sldId="358"/>
            <ac:spMk id="32" creationId="{4AB7470E-49BE-4F3D-8415-73EE6B6E28BA}"/>
          </ac:spMkLst>
        </pc:spChg>
        <pc:spChg chg="del">
          <ac:chgData name="Claudio Alexandre" userId="b02acfbb2ace2d30" providerId="LiveId" clId="{A379374A-1690-47D2-82A2-8CCFF4D46722}" dt="2022-02-20T14:29:24.085" v="1624"/>
          <ac:spMkLst>
            <pc:docMk/>
            <pc:sldMk cId="297594192" sldId="358"/>
            <ac:spMk id="35" creationId="{8537B233-9CDD-4A90-AABB-A8963DEE4FBC}"/>
          </ac:spMkLst>
        </pc:spChg>
        <pc:spChg chg="mod">
          <ac:chgData name="Claudio Alexandre" userId="b02acfbb2ace2d30" providerId="LiveId" clId="{A379374A-1690-47D2-82A2-8CCFF4D46722}" dt="2022-02-20T14:48:32.504" v="1750" actId="20577"/>
          <ac:spMkLst>
            <pc:docMk/>
            <pc:sldMk cId="297594192" sldId="358"/>
            <ac:spMk id="51" creationId="{5371A1D8-344D-48ED-AE36-E1E1D798A0F8}"/>
          </ac:spMkLst>
        </pc:spChg>
        <pc:spChg chg="mod">
          <ac:chgData name="Claudio Alexandre" userId="b02acfbb2ace2d30" providerId="LiveId" clId="{A379374A-1690-47D2-82A2-8CCFF4D46722}" dt="2022-02-20T14:48:48.763" v="1752" actId="20577"/>
          <ac:spMkLst>
            <pc:docMk/>
            <pc:sldMk cId="297594192" sldId="358"/>
            <ac:spMk id="52" creationId="{B8D61EE6-13C3-4434-9776-DE5B90C6DD29}"/>
          </ac:spMkLst>
        </pc:spChg>
        <pc:spChg chg="mod">
          <ac:chgData name="Claudio Alexandre" userId="b02acfbb2ace2d30" providerId="LiveId" clId="{A379374A-1690-47D2-82A2-8CCFF4D46722}" dt="2022-02-20T14:37:34.862" v="1701" actId="1038"/>
          <ac:spMkLst>
            <pc:docMk/>
            <pc:sldMk cId="297594192" sldId="358"/>
            <ac:spMk id="53" creationId="{6FABBE39-7901-4624-A62F-C7F56A056BD2}"/>
          </ac:spMkLst>
        </pc:spChg>
        <pc:spChg chg="mod">
          <ac:chgData name="Claudio Alexandre" userId="b02acfbb2ace2d30" providerId="LiveId" clId="{A379374A-1690-47D2-82A2-8CCFF4D46722}" dt="2022-02-20T14:48:21.393" v="1748" actId="20577"/>
          <ac:spMkLst>
            <pc:docMk/>
            <pc:sldMk cId="297594192" sldId="358"/>
            <ac:spMk id="54" creationId="{50438C35-E780-43F6-9044-905121899C99}"/>
          </ac:spMkLst>
        </pc:spChg>
        <pc:spChg chg="mod">
          <ac:chgData name="Claudio Alexandre" userId="b02acfbb2ace2d30" providerId="LiveId" clId="{A379374A-1690-47D2-82A2-8CCFF4D46722}" dt="2022-02-20T14:48:53.382" v="1760" actId="20577"/>
          <ac:spMkLst>
            <pc:docMk/>
            <pc:sldMk cId="297594192" sldId="358"/>
            <ac:spMk id="55" creationId="{23AFC4F3-4501-4593-8CE6-9C979F6C0FE0}"/>
          </ac:spMkLst>
        </pc:spChg>
        <pc:spChg chg="add mod">
          <ac:chgData name="Claudio Alexandre" userId="b02acfbb2ace2d30" providerId="LiveId" clId="{A379374A-1690-47D2-82A2-8CCFF4D46722}" dt="2022-02-20T14:58:27.618" v="1986" actId="20577"/>
          <ac:spMkLst>
            <pc:docMk/>
            <pc:sldMk cId="297594192" sldId="358"/>
            <ac:spMk id="56" creationId="{9FCC1928-331A-4DAE-9935-7C870A47BCB8}"/>
          </ac:spMkLst>
        </pc:spChg>
        <pc:picChg chg="add del mod">
          <ac:chgData name="Claudio Alexandre" userId="b02acfbb2ace2d30" providerId="LiveId" clId="{A379374A-1690-47D2-82A2-8CCFF4D46722}" dt="2022-02-20T14:46:41.843" v="1726" actId="478"/>
          <ac:picMkLst>
            <pc:docMk/>
            <pc:sldMk cId="297594192" sldId="358"/>
            <ac:picMk id="6" creationId="{80C8E239-D70F-4D8E-A320-F175DCCEFF48}"/>
          </ac:picMkLst>
        </pc:picChg>
        <pc:picChg chg="mod">
          <ac:chgData name="Claudio Alexandre" userId="b02acfbb2ace2d30" providerId="LiveId" clId="{A379374A-1690-47D2-82A2-8CCFF4D46722}" dt="2022-02-20T14:33:40.267" v="1662" actId="1076"/>
          <ac:picMkLst>
            <pc:docMk/>
            <pc:sldMk cId="297594192" sldId="358"/>
            <ac:picMk id="8" creationId="{8625928F-CB03-4F1E-A3B6-460D7AF71556}"/>
          </ac:picMkLst>
        </pc:picChg>
        <pc:picChg chg="add del mod">
          <ac:chgData name="Claudio Alexandre" userId="b02acfbb2ace2d30" providerId="LiveId" clId="{A379374A-1690-47D2-82A2-8CCFF4D46722}" dt="2022-02-27T15:16:51.837" v="4151" actId="478"/>
          <ac:picMkLst>
            <pc:docMk/>
            <pc:sldMk cId="297594192" sldId="358"/>
            <ac:picMk id="9" creationId="{033F905A-9EB2-47CC-AEB2-8F74F4DA47F5}"/>
          </ac:picMkLst>
        </pc:picChg>
        <pc:picChg chg="add mod">
          <ac:chgData name="Claudio Alexandre" userId="b02acfbb2ace2d30" providerId="LiveId" clId="{A379374A-1690-47D2-82A2-8CCFF4D46722}" dt="2022-02-20T14:48:16.886" v="1741" actId="1076"/>
          <ac:picMkLst>
            <pc:docMk/>
            <pc:sldMk cId="297594192" sldId="358"/>
            <ac:picMk id="11" creationId="{60D2A7D6-163F-4656-9DA2-4D659F776561}"/>
          </ac:picMkLst>
        </pc:picChg>
        <pc:picChg chg="add mod">
          <ac:chgData name="Claudio Alexandre" userId="b02acfbb2ace2d30" providerId="LiveId" clId="{A379374A-1690-47D2-82A2-8CCFF4D46722}" dt="2022-02-20T14:52:04.994" v="1767" actId="1076"/>
          <ac:picMkLst>
            <pc:docMk/>
            <pc:sldMk cId="297594192" sldId="358"/>
            <ac:picMk id="13" creationId="{7D08E3F3-FFFE-49B3-9C6D-8F7E460D8348}"/>
          </ac:picMkLst>
        </pc:picChg>
        <pc:picChg chg="add del mod">
          <ac:chgData name="Claudio Alexandre" userId="b02acfbb2ace2d30" providerId="LiveId" clId="{A379374A-1690-47D2-82A2-8CCFF4D46722}" dt="2022-02-20T14:47:18.532" v="1727" actId="478"/>
          <ac:picMkLst>
            <pc:docMk/>
            <pc:sldMk cId="297594192" sldId="358"/>
            <ac:picMk id="28" creationId="{7438D073-92D9-4FCF-B0AC-AF5C5E2106E8}"/>
          </ac:picMkLst>
        </pc:picChg>
        <pc:picChg chg="add mod">
          <ac:chgData name="Claudio Alexandre" userId="b02acfbb2ace2d30" providerId="LiveId" clId="{A379374A-1690-47D2-82A2-8CCFF4D46722}" dt="2022-02-27T15:17:09.464" v="4155" actId="1076"/>
          <ac:picMkLst>
            <pc:docMk/>
            <pc:sldMk cId="297594192" sldId="358"/>
            <ac:picMk id="30" creationId="{BA80B6DF-6A97-48F1-A986-37372D05E007}"/>
          </ac:picMkLst>
        </pc:picChg>
        <pc:picChg chg="add del mod">
          <ac:chgData name="Claudio Alexandre" userId="b02acfbb2ace2d30" providerId="LiveId" clId="{A379374A-1690-47D2-82A2-8CCFF4D46722}" dt="2022-02-20T14:47:40.397" v="1736" actId="478"/>
          <ac:picMkLst>
            <pc:docMk/>
            <pc:sldMk cId="297594192" sldId="358"/>
            <ac:picMk id="33" creationId="{C011C870-B0AB-47FB-B4DA-9949B305211B}"/>
          </ac:picMkLst>
        </pc:picChg>
        <pc:picChg chg="del">
          <ac:chgData name="Claudio Alexandre" userId="b02acfbb2ace2d30" providerId="LiveId" clId="{A379374A-1690-47D2-82A2-8CCFF4D46722}" dt="2022-02-20T14:33:30.878" v="1659" actId="478"/>
          <ac:picMkLst>
            <pc:docMk/>
            <pc:sldMk cId="297594192" sldId="358"/>
            <ac:picMk id="48" creationId="{BC87E9F1-5975-4E80-A561-03F8C600AB7A}"/>
          </ac:picMkLst>
        </pc:picChg>
        <pc:picChg chg="del">
          <ac:chgData name="Claudio Alexandre" userId="b02acfbb2ace2d30" providerId="LiveId" clId="{A379374A-1690-47D2-82A2-8CCFF4D46722}" dt="2022-02-20T14:33:30.878" v="1659" actId="478"/>
          <ac:picMkLst>
            <pc:docMk/>
            <pc:sldMk cId="297594192" sldId="358"/>
            <ac:picMk id="49" creationId="{DA85FEE0-D159-44C2-BC28-5E7BDE2FF147}"/>
          </ac:picMkLst>
        </pc:picChg>
        <pc:picChg chg="del">
          <ac:chgData name="Claudio Alexandre" userId="b02acfbb2ace2d30" providerId="LiveId" clId="{A379374A-1690-47D2-82A2-8CCFF4D46722}" dt="2022-02-20T14:33:30.878" v="1659" actId="478"/>
          <ac:picMkLst>
            <pc:docMk/>
            <pc:sldMk cId="297594192" sldId="358"/>
            <ac:picMk id="50" creationId="{40F4E3B2-D754-4071-A1BE-3BB3D923B193}"/>
          </ac:picMkLst>
        </pc:picChg>
        <pc:cxnChg chg="del">
          <ac:chgData name="Claudio Alexandre" userId="b02acfbb2ace2d30" providerId="LiveId" clId="{A379374A-1690-47D2-82A2-8CCFF4D46722}" dt="2022-02-20T14:29:24.085" v="1624"/>
          <ac:cxnSpMkLst>
            <pc:docMk/>
            <pc:sldMk cId="297594192" sldId="358"/>
            <ac:cxnSpMk id="36" creationId="{040575EE-C594-4566-BC00-663004E52AB5}"/>
          </ac:cxnSpMkLst>
        </pc:cxnChg>
      </pc:sldChg>
      <pc:sldChg chg="addSp delSp modSp add mod setBg">
        <pc:chgData name="Claudio Alexandre" userId="b02acfbb2ace2d30" providerId="LiveId" clId="{A379374A-1690-47D2-82A2-8CCFF4D46722}" dt="2022-02-27T15:15:55.589" v="4137" actId="1076"/>
        <pc:sldMkLst>
          <pc:docMk/>
          <pc:sldMk cId="607237240" sldId="359"/>
        </pc:sldMkLst>
        <pc:spChg chg="mod">
          <ac:chgData name="Claudio Alexandre" userId="b02acfbb2ace2d30" providerId="LiveId" clId="{A379374A-1690-47D2-82A2-8CCFF4D46722}" dt="2022-02-20T15:00:34.265" v="1993" actId="207"/>
          <ac:spMkLst>
            <pc:docMk/>
            <pc:sldMk cId="607237240" sldId="359"/>
            <ac:spMk id="2" creationId="{E4DB3D79-BDA4-49DE-8C15-718104236268}"/>
          </ac:spMkLst>
        </pc:spChg>
        <pc:spChg chg="del mod">
          <ac:chgData name="Claudio Alexandre" userId="b02acfbb2ace2d30" providerId="LiveId" clId="{A379374A-1690-47D2-82A2-8CCFF4D46722}" dt="2022-02-20T15:00:59.181" v="2003" actId="478"/>
          <ac:spMkLst>
            <pc:docMk/>
            <pc:sldMk cId="607237240" sldId="359"/>
            <ac:spMk id="4" creationId="{B7BEA595-53C5-4562-A886-4BB749EED135}"/>
          </ac:spMkLst>
        </pc:spChg>
        <pc:spChg chg="mod">
          <ac:chgData name="Claudio Alexandre" userId="b02acfbb2ace2d30" providerId="LiveId" clId="{A379374A-1690-47D2-82A2-8CCFF4D46722}" dt="2022-02-20T15:00:11.405" v="1989" actId="207"/>
          <ac:spMkLst>
            <pc:docMk/>
            <pc:sldMk cId="607237240" sldId="359"/>
            <ac:spMk id="15" creationId="{4E4D5596-48E9-4FFE-AAF7-77D0750DF40F}"/>
          </ac:spMkLst>
        </pc:spChg>
        <pc:spChg chg="mod">
          <ac:chgData name="Claudio Alexandre" userId="b02acfbb2ace2d30" providerId="LiveId" clId="{A379374A-1690-47D2-82A2-8CCFF4D46722}" dt="2022-02-20T15:10:53.599" v="2142" actId="20577"/>
          <ac:spMkLst>
            <pc:docMk/>
            <pc:sldMk cId="607237240" sldId="359"/>
            <ac:spMk id="20" creationId="{2382F476-9245-42C6-B633-3FDF5CF00D92}"/>
          </ac:spMkLst>
        </pc:spChg>
        <pc:spChg chg="mod">
          <ac:chgData name="Claudio Alexandre" userId="b02acfbb2ace2d30" providerId="LiveId" clId="{A379374A-1690-47D2-82A2-8CCFF4D46722}" dt="2022-02-20T15:02:27.423" v="2024" actId="20577"/>
          <ac:spMkLst>
            <pc:docMk/>
            <pc:sldMk cId="607237240" sldId="359"/>
            <ac:spMk id="24" creationId="{553E26F5-7EB0-436E-94BC-BA0014172588}"/>
          </ac:spMkLst>
        </pc:spChg>
        <pc:spChg chg="del mod">
          <ac:chgData name="Claudio Alexandre" userId="b02acfbb2ace2d30" providerId="LiveId" clId="{A379374A-1690-47D2-82A2-8CCFF4D46722}" dt="2022-02-20T15:01:00.497" v="2005" actId="478"/>
          <ac:spMkLst>
            <pc:docMk/>
            <pc:sldMk cId="607237240" sldId="359"/>
            <ac:spMk id="31" creationId="{FBA46471-F3BC-4623-A375-F75A3FA00CF4}"/>
          </ac:spMkLst>
        </pc:spChg>
        <pc:spChg chg="del mod">
          <ac:chgData name="Claudio Alexandre" userId="b02acfbb2ace2d30" providerId="LiveId" clId="{A379374A-1690-47D2-82A2-8CCFF4D46722}" dt="2022-02-20T15:01:01.714" v="2007" actId="478"/>
          <ac:spMkLst>
            <pc:docMk/>
            <pc:sldMk cId="607237240" sldId="359"/>
            <ac:spMk id="32" creationId="{4AB7470E-49BE-4F3D-8415-73EE6B6E28BA}"/>
          </ac:spMkLst>
        </pc:spChg>
        <pc:spChg chg="mod">
          <ac:chgData name="Claudio Alexandre" userId="b02acfbb2ace2d30" providerId="LiveId" clId="{A379374A-1690-47D2-82A2-8CCFF4D46722}" dt="2022-02-20T15:00:11.405" v="1989" actId="207"/>
          <ac:spMkLst>
            <pc:docMk/>
            <pc:sldMk cId="607237240" sldId="359"/>
            <ac:spMk id="34" creationId="{3F432661-5331-4AE9-993F-D3745EE6E2CC}"/>
          </ac:spMkLst>
        </pc:spChg>
        <pc:spChg chg="mod">
          <ac:chgData name="Claudio Alexandre" userId="b02acfbb2ace2d30" providerId="LiveId" clId="{A379374A-1690-47D2-82A2-8CCFF4D46722}" dt="2022-02-20T15:00:11.405" v="1989" actId="207"/>
          <ac:spMkLst>
            <pc:docMk/>
            <pc:sldMk cId="607237240" sldId="359"/>
            <ac:spMk id="37" creationId="{AC71E209-9A1F-458A-B3FC-16AF9399708C}"/>
          </ac:spMkLst>
        </pc:spChg>
        <pc:spChg chg="mod">
          <ac:chgData name="Claudio Alexandre" userId="b02acfbb2ace2d30" providerId="LiveId" clId="{A379374A-1690-47D2-82A2-8CCFF4D46722}" dt="2022-02-20T15:00:11.405" v="1989" actId="207"/>
          <ac:spMkLst>
            <pc:docMk/>
            <pc:sldMk cId="607237240" sldId="359"/>
            <ac:spMk id="38" creationId="{572F9F42-92E0-455B-A083-7B8450C1CFF4}"/>
          </ac:spMkLst>
        </pc:spChg>
        <pc:spChg chg="mod">
          <ac:chgData name="Claudio Alexandre" userId="b02acfbb2ace2d30" providerId="LiveId" clId="{A379374A-1690-47D2-82A2-8CCFF4D46722}" dt="2022-02-20T15:00:11.405" v="1989" actId="207"/>
          <ac:spMkLst>
            <pc:docMk/>
            <pc:sldMk cId="607237240" sldId="359"/>
            <ac:spMk id="44" creationId="{47E80C40-3322-490A-B4F5-307ACD720772}"/>
          </ac:spMkLst>
        </pc:spChg>
        <pc:spChg chg="mod">
          <ac:chgData name="Claudio Alexandre" userId="b02acfbb2ace2d30" providerId="LiveId" clId="{A379374A-1690-47D2-82A2-8CCFF4D46722}" dt="2022-02-20T15:00:11.405" v="1989" actId="207"/>
          <ac:spMkLst>
            <pc:docMk/>
            <pc:sldMk cId="607237240" sldId="359"/>
            <ac:spMk id="47" creationId="{59A3B1DF-8C2D-47A6-A25B-2CBDB8D54D09}"/>
          </ac:spMkLst>
        </pc:spChg>
        <pc:spChg chg="mod">
          <ac:chgData name="Claudio Alexandre" userId="b02acfbb2ace2d30" providerId="LiveId" clId="{A379374A-1690-47D2-82A2-8CCFF4D46722}" dt="2022-02-20T15:02:38.704" v="2027" actId="20577"/>
          <ac:spMkLst>
            <pc:docMk/>
            <pc:sldMk cId="607237240" sldId="359"/>
            <ac:spMk id="51" creationId="{5371A1D8-344D-48ED-AE36-E1E1D798A0F8}"/>
          </ac:spMkLst>
        </pc:spChg>
        <pc:spChg chg="mod">
          <ac:chgData name="Claudio Alexandre" userId="b02acfbb2ace2d30" providerId="LiveId" clId="{A379374A-1690-47D2-82A2-8CCFF4D46722}" dt="2022-02-20T15:02:50.900" v="2031" actId="20577"/>
          <ac:spMkLst>
            <pc:docMk/>
            <pc:sldMk cId="607237240" sldId="359"/>
            <ac:spMk id="52" creationId="{B8D61EE6-13C3-4434-9776-DE5B90C6DD29}"/>
          </ac:spMkLst>
        </pc:spChg>
        <pc:spChg chg="mod">
          <ac:chgData name="Claudio Alexandre" userId="b02acfbb2ace2d30" providerId="LiveId" clId="{A379374A-1690-47D2-82A2-8CCFF4D46722}" dt="2022-02-20T15:02:21.287" v="2022"/>
          <ac:spMkLst>
            <pc:docMk/>
            <pc:sldMk cId="607237240" sldId="359"/>
            <ac:spMk id="53" creationId="{6FABBE39-7901-4624-A62F-C7F56A056BD2}"/>
          </ac:spMkLst>
        </pc:spChg>
        <pc:spChg chg="mod">
          <ac:chgData name="Claudio Alexandre" userId="b02acfbb2ace2d30" providerId="LiveId" clId="{A379374A-1690-47D2-82A2-8CCFF4D46722}" dt="2022-02-20T15:02:36.972" v="2025"/>
          <ac:spMkLst>
            <pc:docMk/>
            <pc:sldMk cId="607237240" sldId="359"/>
            <ac:spMk id="54" creationId="{50438C35-E780-43F6-9044-905121899C99}"/>
          </ac:spMkLst>
        </pc:spChg>
        <pc:spChg chg="mod">
          <ac:chgData name="Claudio Alexandre" userId="b02acfbb2ace2d30" providerId="LiveId" clId="{A379374A-1690-47D2-82A2-8CCFF4D46722}" dt="2022-02-20T15:02:48.273" v="2029" actId="14100"/>
          <ac:spMkLst>
            <pc:docMk/>
            <pc:sldMk cId="607237240" sldId="359"/>
            <ac:spMk id="55" creationId="{23AFC4F3-4501-4593-8CE6-9C979F6C0FE0}"/>
          </ac:spMkLst>
        </pc:spChg>
        <pc:spChg chg="mod">
          <ac:chgData name="Claudio Alexandre" userId="b02acfbb2ace2d30" providerId="LiveId" clId="{A379374A-1690-47D2-82A2-8CCFF4D46722}" dt="2022-02-20T15:07:04.340" v="2063" actId="6549"/>
          <ac:spMkLst>
            <pc:docMk/>
            <pc:sldMk cId="607237240" sldId="359"/>
            <ac:spMk id="56" creationId="{9FCC1928-331A-4DAE-9935-7C870A47BCB8}"/>
          </ac:spMkLst>
        </pc:spChg>
        <pc:picChg chg="add mod">
          <ac:chgData name="Claudio Alexandre" userId="b02acfbb2ace2d30" providerId="LiveId" clId="{A379374A-1690-47D2-82A2-8CCFF4D46722}" dt="2022-02-27T15:15:55.589" v="4137" actId="1076"/>
          <ac:picMkLst>
            <pc:docMk/>
            <pc:sldMk cId="607237240" sldId="359"/>
            <ac:picMk id="4" creationId="{D16466FC-572D-4FB3-9F4C-F99AE1AD3357}"/>
          </ac:picMkLst>
        </pc:picChg>
        <pc:picChg chg="add mod">
          <ac:chgData name="Claudio Alexandre" userId="b02acfbb2ace2d30" providerId="LiveId" clId="{A379374A-1690-47D2-82A2-8CCFF4D46722}" dt="2022-02-20T15:09:03.178" v="2107" actId="1035"/>
          <ac:picMkLst>
            <pc:docMk/>
            <pc:sldMk cId="607237240" sldId="359"/>
            <ac:picMk id="5" creationId="{B05EA1F7-D209-463E-97C7-66AAE1ECBC11}"/>
          </ac:picMkLst>
        </pc:picChg>
        <pc:picChg chg="add mod">
          <ac:chgData name="Claudio Alexandre" userId="b02acfbb2ace2d30" providerId="LiveId" clId="{A379374A-1690-47D2-82A2-8CCFF4D46722}" dt="2022-02-20T15:08:02.767" v="2086" actId="1036"/>
          <ac:picMkLst>
            <pc:docMk/>
            <pc:sldMk cId="607237240" sldId="359"/>
            <ac:picMk id="7" creationId="{6D8DE1B6-C52C-48C3-9D7A-02EC4C2F646B}"/>
          </ac:picMkLst>
        </pc:picChg>
        <pc:picChg chg="del">
          <ac:chgData name="Claudio Alexandre" userId="b02acfbb2ace2d30" providerId="LiveId" clId="{A379374A-1690-47D2-82A2-8CCFF4D46722}" dt="2022-02-20T15:00:58.133" v="2002" actId="478"/>
          <ac:picMkLst>
            <pc:docMk/>
            <pc:sldMk cId="607237240" sldId="359"/>
            <ac:picMk id="9" creationId="{033F905A-9EB2-47CC-AEB2-8F74F4DA47F5}"/>
          </ac:picMkLst>
        </pc:picChg>
        <pc:picChg chg="del">
          <ac:chgData name="Claudio Alexandre" userId="b02acfbb2ace2d30" providerId="LiveId" clId="{A379374A-1690-47D2-82A2-8CCFF4D46722}" dt="2022-02-20T15:00:59.938" v="2004" actId="478"/>
          <ac:picMkLst>
            <pc:docMk/>
            <pc:sldMk cId="607237240" sldId="359"/>
            <ac:picMk id="11" creationId="{60D2A7D6-163F-4656-9DA2-4D659F776561}"/>
          </ac:picMkLst>
        </pc:picChg>
        <pc:picChg chg="add mod">
          <ac:chgData name="Claudio Alexandre" userId="b02acfbb2ace2d30" providerId="LiveId" clId="{A379374A-1690-47D2-82A2-8CCFF4D46722}" dt="2022-02-20T15:09:00.474" v="2103" actId="1035"/>
          <ac:picMkLst>
            <pc:docMk/>
            <pc:sldMk cId="607237240" sldId="359"/>
            <ac:picMk id="12" creationId="{B4A7C04E-6CE0-4E1A-A1E2-AE97D8A4382B}"/>
          </ac:picMkLst>
        </pc:picChg>
        <pc:picChg chg="del">
          <ac:chgData name="Claudio Alexandre" userId="b02acfbb2ace2d30" providerId="LiveId" clId="{A379374A-1690-47D2-82A2-8CCFF4D46722}" dt="2022-02-20T15:01:01.352" v="2006" actId="478"/>
          <ac:picMkLst>
            <pc:docMk/>
            <pc:sldMk cId="607237240" sldId="359"/>
            <ac:picMk id="13" creationId="{7D08E3F3-FFFE-49B3-9C6D-8F7E460D8348}"/>
          </ac:picMkLst>
        </pc:picChg>
        <pc:picChg chg="add del mod">
          <ac:chgData name="Claudio Alexandre" userId="b02acfbb2ace2d30" providerId="LiveId" clId="{A379374A-1690-47D2-82A2-8CCFF4D46722}" dt="2022-02-27T15:15:25.747" v="4132" actId="478"/>
          <ac:picMkLst>
            <pc:docMk/>
            <pc:sldMk cId="607237240" sldId="359"/>
            <ac:picMk id="27" creationId="{B14BDF81-CB2A-49CD-9203-3C38803C5BF0}"/>
          </ac:picMkLst>
        </pc:picChg>
      </pc:sldChg>
      <pc:sldChg chg="addSp delSp modSp add mod setBg">
        <pc:chgData name="Claudio Alexandre" userId="b02acfbb2ace2d30" providerId="LiveId" clId="{A379374A-1690-47D2-82A2-8CCFF4D46722}" dt="2022-02-27T15:17:26.070" v="4158" actId="1076"/>
        <pc:sldMkLst>
          <pc:docMk/>
          <pc:sldMk cId="2240353492" sldId="360"/>
        </pc:sldMkLst>
        <pc:spChg chg="mod">
          <ac:chgData name="Claudio Alexandre" userId="b02acfbb2ace2d30" providerId="LiveId" clId="{A379374A-1690-47D2-82A2-8CCFF4D46722}" dt="2022-02-20T15:10:59.402" v="2150" actId="20577"/>
          <ac:spMkLst>
            <pc:docMk/>
            <pc:sldMk cId="2240353492" sldId="360"/>
            <ac:spMk id="20" creationId="{2382F476-9245-42C6-B633-3FDF5CF00D92}"/>
          </ac:spMkLst>
        </pc:spChg>
        <pc:spChg chg="mod">
          <ac:chgData name="Claudio Alexandre" userId="b02acfbb2ace2d30" providerId="LiveId" clId="{A379374A-1690-47D2-82A2-8CCFF4D46722}" dt="2022-02-20T15:10:15.495" v="2116" actId="122"/>
          <ac:spMkLst>
            <pc:docMk/>
            <pc:sldMk cId="2240353492" sldId="360"/>
            <ac:spMk id="24" creationId="{553E26F5-7EB0-436E-94BC-BA0014172588}"/>
          </ac:spMkLst>
        </pc:spChg>
        <pc:spChg chg="mod">
          <ac:chgData name="Claudio Alexandre" userId="b02acfbb2ace2d30" providerId="LiveId" clId="{A379374A-1690-47D2-82A2-8CCFF4D46722}" dt="2022-02-20T15:10:09.001" v="2113" actId="122"/>
          <ac:spMkLst>
            <pc:docMk/>
            <pc:sldMk cId="2240353492" sldId="360"/>
            <ac:spMk id="51" creationId="{5371A1D8-344D-48ED-AE36-E1E1D798A0F8}"/>
          </ac:spMkLst>
        </pc:spChg>
        <pc:spChg chg="mod">
          <ac:chgData name="Claudio Alexandre" userId="b02acfbb2ace2d30" providerId="LiveId" clId="{A379374A-1690-47D2-82A2-8CCFF4D46722}" dt="2022-02-20T15:10:13.158" v="2115" actId="122"/>
          <ac:spMkLst>
            <pc:docMk/>
            <pc:sldMk cId="2240353492" sldId="360"/>
            <ac:spMk id="52" creationId="{B8D61EE6-13C3-4434-9776-DE5B90C6DD29}"/>
          </ac:spMkLst>
        </pc:spChg>
        <pc:spChg chg="mod">
          <ac:chgData name="Claudio Alexandre" userId="b02acfbb2ace2d30" providerId="LiveId" clId="{A379374A-1690-47D2-82A2-8CCFF4D46722}" dt="2022-02-20T15:22:52.340" v="2191"/>
          <ac:spMkLst>
            <pc:docMk/>
            <pc:sldMk cId="2240353492" sldId="360"/>
            <ac:spMk id="54" creationId="{50438C35-E780-43F6-9044-905121899C99}"/>
          </ac:spMkLst>
        </pc:spChg>
        <pc:spChg chg="mod">
          <ac:chgData name="Claudio Alexandre" userId="b02acfbb2ace2d30" providerId="LiveId" clId="{A379374A-1690-47D2-82A2-8CCFF4D46722}" dt="2022-02-20T15:23:00.263" v="2192"/>
          <ac:spMkLst>
            <pc:docMk/>
            <pc:sldMk cId="2240353492" sldId="360"/>
            <ac:spMk id="55" creationId="{23AFC4F3-4501-4593-8CE6-9C979F6C0FE0}"/>
          </ac:spMkLst>
        </pc:spChg>
        <pc:spChg chg="mod">
          <ac:chgData name="Claudio Alexandre" userId="b02acfbb2ace2d30" providerId="LiveId" clId="{A379374A-1690-47D2-82A2-8CCFF4D46722}" dt="2022-02-20T15:16:14.513" v="2158"/>
          <ac:spMkLst>
            <pc:docMk/>
            <pc:sldMk cId="2240353492" sldId="360"/>
            <ac:spMk id="56" creationId="{9FCC1928-331A-4DAE-9935-7C870A47BCB8}"/>
          </ac:spMkLst>
        </pc:spChg>
        <pc:picChg chg="add mod modCrop">
          <ac:chgData name="Claudio Alexandre" userId="b02acfbb2ace2d30" providerId="LiveId" clId="{A379374A-1690-47D2-82A2-8CCFF4D46722}" dt="2022-02-20T15:23:06.091" v="2194" actId="1036"/>
          <ac:picMkLst>
            <pc:docMk/>
            <pc:sldMk cId="2240353492" sldId="360"/>
            <ac:picMk id="4" creationId="{31A22784-9606-41B7-9095-682952F1AC89}"/>
          </ac:picMkLst>
        </pc:picChg>
        <pc:picChg chg="del">
          <ac:chgData name="Claudio Alexandre" userId="b02acfbb2ace2d30" providerId="LiveId" clId="{A379374A-1690-47D2-82A2-8CCFF4D46722}" dt="2022-02-20T15:20:47.537" v="2172" actId="478"/>
          <ac:picMkLst>
            <pc:docMk/>
            <pc:sldMk cId="2240353492" sldId="360"/>
            <ac:picMk id="7" creationId="{6D8DE1B6-C52C-48C3-9D7A-02EC4C2F646B}"/>
          </ac:picMkLst>
        </pc:picChg>
        <pc:picChg chg="add mod">
          <ac:chgData name="Claudio Alexandre" userId="b02acfbb2ace2d30" providerId="LiveId" clId="{A379374A-1690-47D2-82A2-8CCFF4D46722}" dt="2022-02-20T15:23:10.162" v="2199" actId="1036"/>
          <ac:picMkLst>
            <pc:docMk/>
            <pc:sldMk cId="2240353492" sldId="360"/>
            <ac:picMk id="9" creationId="{A6F944EF-4884-447D-968C-C28FB2E46DB7}"/>
          </ac:picMkLst>
        </pc:picChg>
        <pc:picChg chg="del">
          <ac:chgData name="Claudio Alexandre" userId="b02acfbb2ace2d30" providerId="LiveId" clId="{A379374A-1690-47D2-82A2-8CCFF4D46722}" dt="2022-02-20T15:21:56.611" v="2176" actId="478"/>
          <ac:picMkLst>
            <pc:docMk/>
            <pc:sldMk cId="2240353492" sldId="360"/>
            <ac:picMk id="12" creationId="{B4A7C04E-6CE0-4E1A-A1E2-AE97D8A4382B}"/>
          </ac:picMkLst>
        </pc:picChg>
        <pc:picChg chg="add mod">
          <ac:chgData name="Claudio Alexandre" userId="b02acfbb2ace2d30" providerId="LiveId" clId="{A379374A-1690-47D2-82A2-8CCFF4D46722}" dt="2022-02-27T15:17:26.070" v="4158" actId="1076"/>
          <ac:picMkLst>
            <pc:docMk/>
            <pc:sldMk cId="2240353492" sldId="360"/>
            <ac:picMk id="27" creationId="{FC6F6F67-DF5A-4126-8490-DFD73E6D8747}"/>
          </ac:picMkLst>
        </pc:picChg>
      </pc:sldChg>
      <pc:sldChg chg="addSp delSp modSp add mod setBg">
        <pc:chgData name="Claudio Alexandre" userId="b02acfbb2ace2d30" providerId="LiveId" clId="{A379374A-1690-47D2-82A2-8CCFF4D46722}" dt="2022-02-22T12:56:03.135" v="3398" actId="207"/>
        <pc:sldMkLst>
          <pc:docMk/>
          <pc:sldMk cId="205779171" sldId="361"/>
        </pc:sldMkLst>
        <pc:spChg chg="add mod">
          <ac:chgData name="Claudio Alexandre" userId="b02acfbb2ace2d30" providerId="LiveId" clId="{A379374A-1690-47D2-82A2-8CCFF4D46722}" dt="2022-02-21T13:21:51.966" v="2264" actId="14100"/>
          <ac:spMkLst>
            <pc:docMk/>
            <pc:sldMk cId="205779171" sldId="361"/>
            <ac:spMk id="6" creationId="{1F4881F0-5A49-44C9-9C17-9D3A5127580F}"/>
          </ac:spMkLst>
        </pc:spChg>
        <pc:spChg chg="add mod">
          <ac:chgData name="Claudio Alexandre" userId="b02acfbb2ace2d30" providerId="LiveId" clId="{A379374A-1690-47D2-82A2-8CCFF4D46722}" dt="2022-02-22T12:54:24.429" v="3394" actId="1035"/>
          <ac:spMkLst>
            <pc:docMk/>
            <pc:sldMk cId="205779171" sldId="361"/>
            <ac:spMk id="8" creationId="{AC7C7D89-D2B1-4ED9-8784-DF53E7271AF3}"/>
          </ac:spMkLst>
        </pc:spChg>
        <pc:spChg chg="add mod">
          <ac:chgData name="Claudio Alexandre" userId="b02acfbb2ace2d30" providerId="LiveId" clId="{A379374A-1690-47D2-82A2-8CCFF4D46722}" dt="2022-02-22T12:56:03.135" v="3398" actId="207"/>
          <ac:spMkLst>
            <pc:docMk/>
            <pc:sldMk cId="205779171" sldId="361"/>
            <ac:spMk id="9" creationId="{380E985A-76C6-4729-92F5-29E473C002E1}"/>
          </ac:spMkLst>
        </pc:spChg>
        <pc:spChg chg="del">
          <ac:chgData name="Claudio Alexandre" userId="b02acfbb2ace2d30" providerId="LiveId" clId="{A379374A-1690-47D2-82A2-8CCFF4D46722}" dt="2022-02-21T13:10:56.916" v="2201" actId="478"/>
          <ac:spMkLst>
            <pc:docMk/>
            <pc:sldMk cId="205779171" sldId="361"/>
            <ac:spMk id="23" creationId="{10A84FC5-3065-4043-A83E-547434701EFE}"/>
          </ac:spMkLst>
        </pc:spChg>
        <pc:spChg chg="del">
          <ac:chgData name="Claudio Alexandre" userId="b02acfbb2ace2d30" providerId="LiveId" clId="{A379374A-1690-47D2-82A2-8CCFF4D46722}" dt="2022-02-21T13:10:56.916" v="2201" actId="478"/>
          <ac:spMkLst>
            <pc:docMk/>
            <pc:sldMk cId="205779171" sldId="361"/>
            <ac:spMk id="25" creationId="{385009FA-9857-4449-9245-A9766A7F021C}"/>
          </ac:spMkLst>
        </pc:spChg>
        <pc:spChg chg="del">
          <ac:chgData name="Claudio Alexandre" userId="b02acfbb2ace2d30" providerId="LiveId" clId="{A379374A-1690-47D2-82A2-8CCFF4D46722}" dt="2022-02-21T13:10:56.916" v="2201" actId="478"/>
          <ac:spMkLst>
            <pc:docMk/>
            <pc:sldMk cId="205779171" sldId="361"/>
            <ac:spMk id="28" creationId="{9F8E6F83-1E99-4D38-91AB-A3F1644BD415}"/>
          </ac:spMkLst>
        </pc:spChg>
        <pc:grpChg chg="add mod">
          <ac:chgData name="Claudio Alexandre" userId="b02acfbb2ace2d30" providerId="LiveId" clId="{A379374A-1690-47D2-82A2-8CCFF4D46722}" dt="2022-02-22T12:54:19.861" v="3376" actId="1076"/>
          <ac:grpSpMkLst>
            <pc:docMk/>
            <pc:sldMk cId="205779171" sldId="361"/>
            <ac:grpSpMk id="7" creationId="{48437EBF-75A9-45C6-ACA8-8693B442A434}"/>
          </ac:grpSpMkLst>
        </pc:grpChg>
        <pc:graphicFrameChg chg="add mod">
          <ac:chgData name="Claudio Alexandre" userId="b02acfbb2ace2d30" providerId="LiveId" clId="{A379374A-1690-47D2-82A2-8CCFF4D46722}" dt="2022-02-21T13:22:37.525" v="2312" actId="1076"/>
          <ac:graphicFrameMkLst>
            <pc:docMk/>
            <pc:sldMk cId="205779171" sldId="361"/>
            <ac:graphicFrameMk id="2" creationId="{EBADFBEB-7348-495D-8767-8E64CB280200}"/>
          </ac:graphicFrameMkLst>
        </pc:graphicFrameChg>
        <pc:graphicFrameChg chg="del">
          <ac:chgData name="Claudio Alexandre" userId="b02acfbb2ace2d30" providerId="LiveId" clId="{A379374A-1690-47D2-82A2-8CCFF4D46722}" dt="2022-02-21T13:10:56.916" v="2201" actId="478"/>
          <ac:graphicFrameMkLst>
            <pc:docMk/>
            <pc:sldMk cId="205779171" sldId="361"/>
            <ac:graphicFrameMk id="27" creationId="{A78B3700-31B1-4FCE-BB68-FAF39092150C}"/>
          </ac:graphicFrameMkLst>
        </pc:graphicFrameChg>
        <pc:graphicFrameChg chg="del">
          <ac:chgData name="Claudio Alexandre" userId="b02acfbb2ace2d30" providerId="LiveId" clId="{A379374A-1690-47D2-82A2-8CCFF4D46722}" dt="2022-02-21T13:10:56.916" v="2201" actId="478"/>
          <ac:graphicFrameMkLst>
            <pc:docMk/>
            <pc:sldMk cId="205779171" sldId="361"/>
            <ac:graphicFrameMk id="29" creationId="{8815923B-7E05-4F32-A11D-FA455B5B1C9B}"/>
          </ac:graphicFrameMkLst>
        </pc:graphicFrameChg>
        <pc:picChg chg="del">
          <ac:chgData name="Claudio Alexandre" userId="b02acfbb2ace2d30" providerId="LiveId" clId="{A379374A-1690-47D2-82A2-8CCFF4D46722}" dt="2022-02-21T13:10:56.916" v="2201" actId="478"/>
          <ac:picMkLst>
            <pc:docMk/>
            <pc:sldMk cId="205779171" sldId="361"/>
            <ac:picMk id="3" creationId="{4E56DF48-9E65-4961-BD4A-53DB4844D1D7}"/>
          </ac:picMkLst>
        </pc:picChg>
        <pc:picChg chg="add mod">
          <ac:chgData name="Claudio Alexandre" userId="b02acfbb2ace2d30" providerId="LiveId" clId="{A379374A-1690-47D2-82A2-8CCFF4D46722}" dt="2022-02-21T13:21:51.966" v="2264" actId="14100"/>
          <ac:picMkLst>
            <pc:docMk/>
            <pc:sldMk cId="205779171" sldId="361"/>
            <ac:picMk id="5" creationId="{0B54CBB8-F03F-4811-BC16-947A9BDFBBCF}"/>
          </ac:picMkLst>
        </pc:picChg>
        <pc:picChg chg="del">
          <ac:chgData name="Claudio Alexandre" userId="b02acfbb2ace2d30" providerId="LiveId" clId="{A379374A-1690-47D2-82A2-8CCFF4D46722}" dt="2022-02-21T13:10:56.916" v="2201" actId="478"/>
          <ac:picMkLst>
            <pc:docMk/>
            <pc:sldMk cId="205779171" sldId="361"/>
            <ac:picMk id="12" creationId="{40A76747-B2E1-428F-B393-26E54DB3F53A}"/>
          </ac:picMkLst>
        </pc:picChg>
        <pc:picChg chg="del">
          <ac:chgData name="Claudio Alexandre" userId="b02acfbb2ace2d30" providerId="LiveId" clId="{A379374A-1690-47D2-82A2-8CCFF4D46722}" dt="2022-02-21T13:10:56.916" v="2201" actId="478"/>
          <ac:picMkLst>
            <pc:docMk/>
            <pc:sldMk cId="205779171" sldId="361"/>
            <ac:picMk id="15" creationId="{70DCEB90-3E05-4FB8-899A-FC2E4E1E9748}"/>
          </ac:picMkLst>
        </pc:picChg>
        <pc:picChg chg="del">
          <ac:chgData name="Claudio Alexandre" userId="b02acfbb2ace2d30" providerId="LiveId" clId="{A379374A-1690-47D2-82A2-8CCFF4D46722}" dt="2022-02-21T13:10:56.916" v="2201" actId="478"/>
          <ac:picMkLst>
            <pc:docMk/>
            <pc:sldMk cId="205779171" sldId="361"/>
            <ac:picMk id="16" creationId="{736A1FFF-A1E9-4305-BCDA-1314EC566428}"/>
          </ac:picMkLst>
        </pc:picChg>
        <pc:picChg chg="del">
          <ac:chgData name="Claudio Alexandre" userId="b02acfbb2ace2d30" providerId="LiveId" clId="{A379374A-1690-47D2-82A2-8CCFF4D46722}" dt="2022-02-21T13:10:56.916" v="2201" actId="478"/>
          <ac:picMkLst>
            <pc:docMk/>
            <pc:sldMk cId="205779171" sldId="361"/>
            <ac:picMk id="22" creationId="{A050E768-87E9-4883-8097-0F5E1CA10E31}"/>
          </ac:picMkLst>
        </pc:picChg>
        <pc:picChg chg="del">
          <ac:chgData name="Claudio Alexandre" userId="b02acfbb2ace2d30" providerId="LiveId" clId="{A379374A-1690-47D2-82A2-8CCFF4D46722}" dt="2022-02-21T13:10:56.916" v="2201" actId="478"/>
          <ac:picMkLst>
            <pc:docMk/>
            <pc:sldMk cId="205779171" sldId="361"/>
            <ac:picMk id="24" creationId="{0D5E84D1-9AD6-4042-9ED5-FED6BD551CF7}"/>
          </ac:picMkLst>
        </pc:picChg>
      </pc:sldChg>
      <pc:sldChg chg="addSp delSp modSp add mod setBg">
        <pc:chgData name="Claudio Alexandre" userId="b02acfbb2ace2d30" providerId="LiveId" clId="{A379374A-1690-47D2-82A2-8CCFF4D46722}" dt="2022-02-22T12:53:23.928" v="3308" actId="21"/>
        <pc:sldMkLst>
          <pc:docMk/>
          <pc:sldMk cId="1031644998" sldId="362"/>
        </pc:sldMkLst>
        <pc:spChg chg="add del mod">
          <ac:chgData name="Claudio Alexandre" userId="b02acfbb2ace2d30" providerId="LiveId" clId="{A379374A-1690-47D2-82A2-8CCFF4D46722}" dt="2022-02-22T12:53:23.928" v="3308" actId="21"/>
          <ac:spMkLst>
            <pc:docMk/>
            <pc:sldMk cId="1031644998" sldId="362"/>
            <ac:spMk id="6" creationId="{9C2A8186-2038-4C16-8721-D97699C043BC}"/>
          </ac:spMkLst>
        </pc:spChg>
        <pc:spChg chg="del">
          <ac:chgData name="Claudio Alexandre" userId="b02acfbb2ace2d30" providerId="LiveId" clId="{A379374A-1690-47D2-82A2-8CCFF4D46722}" dt="2022-02-21T13:23:59.545" v="2340" actId="478"/>
          <ac:spMkLst>
            <pc:docMk/>
            <pc:sldMk cId="1031644998" sldId="362"/>
            <ac:spMk id="8" creationId="{AC7C7D89-D2B1-4ED9-8784-DF53E7271AF3}"/>
          </ac:spMkLst>
        </pc:spChg>
        <pc:spChg chg="add mod">
          <ac:chgData name="Claudio Alexandre" userId="b02acfbb2ace2d30" providerId="LiveId" clId="{A379374A-1690-47D2-82A2-8CCFF4D46722}" dt="2022-02-21T14:02:00.216" v="2729" actId="6549"/>
          <ac:spMkLst>
            <pc:docMk/>
            <pc:sldMk cId="1031644998" sldId="362"/>
            <ac:spMk id="9" creationId="{A83D1BE8-F1FD-4229-ABAC-9D71AB42E6D5}"/>
          </ac:spMkLst>
        </pc:spChg>
        <pc:spChg chg="add mod">
          <ac:chgData name="Claudio Alexandre" userId="b02acfbb2ace2d30" providerId="LiveId" clId="{A379374A-1690-47D2-82A2-8CCFF4D46722}" dt="2022-02-21T13:44:29.745" v="2433" actId="403"/>
          <ac:spMkLst>
            <pc:docMk/>
            <pc:sldMk cId="1031644998" sldId="362"/>
            <ac:spMk id="10" creationId="{DA65D46E-C0B5-403C-A4C1-CEE15A190ED7}"/>
          </ac:spMkLst>
        </pc:spChg>
        <pc:spChg chg="add mod">
          <ac:chgData name="Claudio Alexandre" userId="b02acfbb2ace2d30" providerId="LiveId" clId="{A379374A-1690-47D2-82A2-8CCFF4D46722}" dt="2022-02-21T13:44:37.387" v="2434" actId="1076"/>
          <ac:spMkLst>
            <pc:docMk/>
            <pc:sldMk cId="1031644998" sldId="362"/>
            <ac:spMk id="11" creationId="{5AB0CD08-FC17-4E8C-84C7-1341FC5B40B9}"/>
          </ac:spMkLst>
        </pc:spChg>
        <pc:grpChg chg="del">
          <ac:chgData name="Claudio Alexandre" userId="b02acfbb2ace2d30" providerId="LiveId" clId="{A379374A-1690-47D2-82A2-8CCFF4D46722}" dt="2022-02-21T13:23:56.151" v="2339" actId="478"/>
          <ac:grpSpMkLst>
            <pc:docMk/>
            <pc:sldMk cId="1031644998" sldId="362"/>
            <ac:grpSpMk id="7" creationId="{48437EBF-75A9-45C6-ACA8-8693B442A434}"/>
          </ac:grpSpMkLst>
        </pc:grpChg>
        <pc:picChg chg="add mod">
          <ac:chgData name="Claudio Alexandre" userId="b02acfbb2ace2d30" providerId="LiveId" clId="{A379374A-1690-47D2-82A2-8CCFF4D46722}" dt="2022-02-21T13:42:59.952" v="2396" actId="1076"/>
          <ac:picMkLst>
            <pc:docMk/>
            <pc:sldMk cId="1031644998" sldId="362"/>
            <ac:picMk id="4" creationId="{CAA60D0E-FBA1-4F97-890E-07CA38914A8E}"/>
          </ac:picMkLst>
        </pc:picChg>
      </pc:sldChg>
      <pc:sldChg chg="add del">
        <pc:chgData name="Claudio Alexandre" userId="b02acfbb2ace2d30" providerId="LiveId" clId="{A379374A-1690-47D2-82A2-8CCFF4D46722}" dt="2022-02-21T13:11:02.514" v="2203" actId="47"/>
        <pc:sldMkLst>
          <pc:docMk/>
          <pc:sldMk cId="2113616215" sldId="362"/>
        </pc:sldMkLst>
      </pc:sldChg>
      <pc:sldChg chg="addSp delSp modSp add mod setBg">
        <pc:chgData name="Claudio Alexandre" userId="b02acfbb2ace2d30" providerId="LiveId" clId="{A379374A-1690-47D2-82A2-8CCFF4D46722}" dt="2022-02-21T14:02:20.960" v="2734" actId="20577"/>
        <pc:sldMkLst>
          <pc:docMk/>
          <pc:sldMk cId="3033957111" sldId="363"/>
        </pc:sldMkLst>
        <pc:spChg chg="add mod">
          <ac:chgData name="Claudio Alexandre" userId="b02acfbb2ace2d30" providerId="LiveId" clId="{A379374A-1690-47D2-82A2-8CCFF4D46722}" dt="2022-02-21T13:51:54.566" v="2544" actId="20577"/>
          <ac:spMkLst>
            <pc:docMk/>
            <pc:sldMk cId="3033957111" sldId="363"/>
            <ac:spMk id="2" creationId="{A695BB1C-B6D7-44A7-A239-D71003201E6B}"/>
          </ac:spMkLst>
        </pc:spChg>
        <pc:spChg chg="mod">
          <ac:chgData name="Claudio Alexandre" userId="b02acfbb2ace2d30" providerId="LiveId" clId="{A379374A-1690-47D2-82A2-8CCFF4D46722}" dt="2022-02-21T14:02:20.960" v="2734" actId="20577"/>
          <ac:spMkLst>
            <pc:docMk/>
            <pc:sldMk cId="3033957111" sldId="363"/>
            <ac:spMk id="9" creationId="{A83D1BE8-F1FD-4229-ABAC-9D71AB42E6D5}"/>
          </ac:spMkLst>
        </pc:spChg>
        <pc:spChg chg="mod">
          <ac:chgData name="Claudio Alexandre" userId="b02acfbb2ace2d30" providerId="LiveId" clId="{A379374A-1690-47D2-82A2-8CCFF4D46722}" dt="2022-02-21T13:48:08.640" v="2503" actId="5793"/>
          <ac:spMkLst>
            <pc:docMk/>
            <pc:sldMk cId="3033957111" sldId="363"/>
            <ac:spMk id="10" creationId="{DA65D46E-C0B5-403C-A4C1-CEE15A190ED7}"/>
          </ac:spMkLst>
        </pc:spChg>
        <pc:spChg chg="del">
          <ac:chgData name="Claudio Alexandre" userId="b02acfbb2ace2d30" providerId="LiveId" clId="{A379374A-1690-47D2-82A2-8CCFF4D46722}" dt="2022-02-21T13:47:44.207" v="2443" actId="478"/>
          <ac:spMkLst>
            <pc:docMk/>
            <pc:sldMk cId="3033957111" sldId="363"/>
            <ac:spMk id="11" creationId="{5AB0CD08-FC17-4E8C-84C7-1341FC5B40B9}"/>
          </ac:spMkLst>
        </pc:spChg>
        <pc:picChg chg="add del mod">
          <ac:chgData name="Claudio Alexandre" userId="b02acfbb2ace2d30" providerId="LiveId" clId="{A379374A-1690-47D2-82A2-8CCFF4D46722}" dt="2022-02-21T13:47:34.252" v="2442" actId="14100"/>
          <ac:picMkLst>
            <pc:docMk/>
            <pc:sldMk cId="3033957111" sldId="363"/>
            <ac:picMk id="4" creationId="{CAA60D0E-FBA1-4F97-890E-07CA38914A8E}"/>
          </ac:picMkLst>
        </pc:picChg>
      </pc:sldChg>
      <pc:sldChg chg="addSp delSp modSp add mod setBg">
        <pc:chgData name="Claudio Alexandre" userId="b02acfbb2ace2d30" providerId="LiveId" clId="{A379374A-1690-47D2-82A2-8CCFF4D46722}" dt="2022-02-22T13:03:45.955" v="3514" actId="1076"/>
        <pc:sldMkLst>
          <pc:docMk/>
          <pc:sldMk cId="2081432117" sldId="364"/>
        </pc:sldMkLst>
        <pc:spChg chg="del">
          <ac:chgData name="Claudio Alexandre" userId="b02acfbb2ace2d30" providerId="LiveId" clId="{A379374A-1690-47D2-82A2-8CCFF4D46722}" dt="2022-02-21T13:53:11.221" v="2549" actId="478"/>
          <ac:spMkLst>
            <pc:docMk/>
            <pc:sldMk cId="2081432117" sldId="364"/>
            <ac:spMk id="2" creationId="{A695BB1C-B6D7-44A7-A239-D71003201E6B}"/>
          </ac:spMkLst>
        </pc:spChg>
        <pc:spChg chg="add mod">
          <ac:chgData name="Claudio Alexandre" userId="b02acfbb2ace2d30" providerId="LiveId" clId="{A379374A-1690-47D2-82A2-8CCFF4D46722}" dt="2022-02-22T13:03:36.372" v="3511" actId="164"/>
          <ac:spMkLst>
            <pc:docMk/>
            <pc:sldMk cId="2081432117" sldId="364"/>
            <ac:spMk id="4" creationId="{C76E6FA2-57FA-4F16-B414-30EE6AEF7EAE}"/>
          </ac:spMkLst>
        </pc:spChg>
        <pc:spChg chg="add mod">
          <ac:chgData name="Claudio Alexandre" userId="b02acfbb2ace2d30" providerId="LiveId" clId="{A379374A-1690-47D2-82A2-8CCFF4D46722}" dt="2022-02-22T12:56:38.818" v="3399" actId="1076"/>
          <ac:spMkLst>
            <pc:docMk/>
            <pc:sldMk cId="2081432117" sldId="364"/>
            <ac:spMk id="6" creationId="{4531F123-F3EA-4A72-8E5B-D6148692E255}"/>
          </ac:spMkLst>
        </pc:spChg>
        <pc:spChg chg="add mod">
          <ac:chgData name="Claudio Alexandre" userId="b02acfbb2ace2d30" providerId="LiveId" clId="{A379374A-1690-47D2-82A2-8CCFF4D46722}" dt="2022-02-22T13:03:41.933" v="3513" actId="1076"/>
          <ac:spMkLst>
            <pc:docMk/>
            <pc:sldMk cId="2081432117" sldId="364"/>
            <ac:spMk id="9" creationId="{6AA1FF01-4A15-475F-9A8B-B1D5565137BD}"/>
          </ac:spMkLst>
        </pc:spChg>
        <pc:spChg chg="del">
          <ac:chgData name="Claudio Alexandre" userId="b02acfbb2ace2d30" providerId="LiveId" clId="{A379374A-1690-47D2-82A2-8CCFF4D46722}" dt="2022-02-21T13:53:05.284" v="2547" actId="478"/>
          <ac:spMkLst>
            <pc:docMk/>
            <pc:sldMk cId="2081432117" sldId="364"/>
            <ac:spMk id="9" creationId="{A83D1BE8-F1FD-4229-ABAC-9D71AB42E6D5}"/>
          </ac:spMkLst>
        </pc:spChg>
        <pc:spChg chg="del">
          <ac:chgData name="Claudio Alexandre" userId="b02acfbb2ace2d30" providerId="LiveId" clId="{A379374A-1690-47D2-82A2-8CCFF4D46722}" dt="2022-02-21T13:53:06.845" v="2548" actId="478"/>
          <ac:spMkLst>
            <pc:docMk/>
            <pc:sldMk cId="2081432117" sldId="364"/>
            <ac:spMk id="10" creationId="{DA65D46E-C0B5-403C-A4C1-CEE15A190ED7}"/>
          </ac:spMkLst>
        </pc:spChg>
        <pc:spChg chg="add mod">
          <ac:chgData name="Claudio Alexandre" userId="b02acfbb2ace2d30" providerId="LiveId" clId="{A379374A-1690-47D2-82A2-8CCFF4D46722}" dt="2022-02-22T12:56:47.529" v="3402" actId="1076"/>
          <ac:spMkLst>
            <pc:docMk/>
            <pc:sldMk cId="2081432117" sldId="364"/>
            <ac:spMk id="11" creationId="{80354147-BE08-464D-8D4D-9D0AB4BDADC9}"/>
          </ac:spMkLst>
        </pc:spChg>
        <pc:spChg chg="add mod">
          <ac:chgData name="Claudio Alexandre" userId="b02acfbb2ace2d30" providerId="LiveId" clId="{A379374A-1690-47D2-82A2-8CCFF4D46722}" dt="2022-02-22T12:57:10.571" v="3414" actId="404"/>
          <ac:spMkLst>
            <pc:docMk/>
            <pc:sldMk cId="2081432117" sldId="364"/>
            <ac:spMk id="12" creationId="{3B518485-142D-48E4-81CC-9D5594DA0F21}"/>
          </ac:spMkLst>
        </pc:spChg>
        <pc:grpChg chg="add mod">
          <ac:chgData name="Claudio Alexandre" userId="b02acfbb2ace2d30" providerId="LiveId" clId="{A379374A-1690-47D2-82A2-8CCFF4D46722}" dt="2022-02-22T13:03:45.955" v="3514" actId="1076"/>
          <ac:grpSpMkLst>
            <pc:docMk/>
            <pc:sldMk cId="2081432117" sldId="364"/>
            <ac:grpSpMk id="7" creationId="{284F9715-88CB-411F-B9D5-E6FF6863ABB2}"/>
          </ac:grpSpMkLst>
        </pc:grpChg>
        <pc:picChg chg="add mod ord">
          <ac:chgData name="Claudio Alexandre" userId="b02acfbb2ace2d30" providerId="LiveId" clId="{A379374A-1690-47D2-82A2-8CCFF4D46722}" dt="2022-02-22T13:03:36.372" v="3511" actId="164"/>
          <ac:picMkLst>
            <pc:docMk/>
            <pc:sldMk cId="2081432117" sldId="364"/>
            <ac:picMk id="3" creationId="{B4684BA2-B209-4580-B79E-E900B2994848}"/>
          </ac:picMkLst>
        </pc:picChg>
        <pc:picChg chg="del">
          <ac:chgData name="Claudio Alexandre" userId="b02acfbb2ace2d30" providerId="LiveId" clId="{A379374A-1690-47D2-82A2-8CCFF4D46722}" dt="2022-02-21T13:53:02.585" v="2546" actId="478"/>
          <ac:picMkLst>
            <pc:docMk/>
            <pc:sldMk cId="2081432117" sldId="364"/>
            <ac:picMk id="4" creationId="{CAA60D0E-FBA1-4F97-890E-07CA38914A8E}"/>
          </ac:picMkLst>
        </pc:picChg>
        <pc:picChg chg="add mod">
          <ac:chgData name="Claudio Alexandre" userId="b02acfbb2ace2d30" providerId="LiveId" clId="{A379374A-1690-47D2-82A2-8CCFF4D46722}" dt="2022-02-22T12:56:43.749" v="3401" actId="1076"/>
          <ac:picMkLst>
            <pc:docMk/>
            <pc:sldMk cId="2081432117" sldId="364"/>
            <ac:picMk id="5" creationId="{6A852C3F-DA6B-4545-81F9-B8A72D4D0496}"/>
          </ac:picMkLst>
        </pc:picChg>
        <pc:picChg chg="add mod">
          <ac:chgData name="Claudio Alexandre" userId="b02acfbb2ace2d30" providerId="LiveId" clId="{A379374A-1690-47D2-82A2-8CCFF4D46722}" dt="2022-02-22T13:00:16.153" v="3460" actId="1035"/>
          <ac:picMkLst>
            <pc:docMk/>
            <pc:sldMk cId="2081432117" sldId="364"/>
            <ac:picMk id="8" creationId="{FEB0BAC1-5C71-42CF-9EC5-F3B68E2E1BF8}"/>
          </ac:picMkLst>
        </pc:picChg>
        <pc:picChg chg="add mod">
          <ac:chgData name="Claudio Alexandre" userId="b02acfbb2ace2d30" providerId="LiveId" clId="{A379374A-1690-47D2-82A2-8CCFF4D46722}" dt="2022-02-22T12:57:13.973" v="3415" actId="1076"/>
          <ac:picMkLst>
            <pc:docMk/>
            <pc:sldMk cId="2081432117" sldId="364"/>
            <ac:picMk id="14" creationId="{C1C66760-CC5C-45D9-870F-4394F1D10021}"/>
          </ac:picMkLst>
        </pc:picChg>
      </pc:sldChg>
      <pc:sldChg chg="addSp delSp modSp add mod setBg">
        <pc:chgData name="Claudio Alexandre" userId="b02acfbb2ace2d30" providerId="LiveId" clId="{A379374A-1690-47D2-82A2-8CCFF4D46722}" dt="2022-02-24T14:12:45.542" v="4037" actId="20577"/>
        <pc:sldMkLst>
          <pc:docMk/>
          <pc:sldMk cId="2618845556" sldId="365"/>
        </pc:sldMkLst>
        <pc:spChg chg="mod">
          <ac:chgData name="Claudio Alexandre" userId="b02acfbb2ace2d30" providerId="LiveId" clId="{A379374A-1690-47D2-82A2-8CCFF4D46722}" dt="2022-02-23T19:51:22.238" v="3694" actId="404"/>
          <ac:spMkLst>
            <pc:docMk/>
            <pc:sldMk cId="2618845556" sldId="365"/>
            <ac:spMk id="6" creationId="{4531F123-F3EA-4A72-8E5B-D6148692E255}"/>
          </ac:spMkLst>
        </pc:spChg>
        <pc:spChg chg="add mod">
          <ac:chgData name="Claudio Alexandre" userId="b02acfbb2ace2d30" providerId="LiveId" clId="{A379374A-1690-47D2-82A2-8CCFF4D46722}" dt="2022-02-23T19:51:55.058" v="3751" actId="1035"/>
          <ac:spMkLst>
            <pc:docMk/>
            <pc:sldMk cId="2618845556" sldId="365"/>
            <ac:spMk id="7" creationId="{499D9E88-1837-4A88-A7D6-C667485B245F}"/>
          </ac:spMkLst>
        </pc:spChg>
        <pc:spChg chg="add mod">
          <ac:chgData name="Claudio Alexandre" userId="b02acfbb2ace2d30" providerId="LiveId" clId="{A379374A-1690-47D2-82A2-8CCFF4D46722}" dt="2022-02-24T14:12:45.542" v="4037" actId="20577"/>
          <ac:spMkLst>
            <pc:docMk/>
            <pc:sldMk cId="2618845556" sldId="365"/>
            <ac:spMk id="8" creationId="{EB2F18ED-B0AE-454C-BD34-726E0B57930D}"/>
          </ac:spMkLst>
        </pc:spChg>
        <pc:spChg chg="add mod">
          <ac:chgData name="Claudio Alexandre" userId="b02acfbb2ace2d30" providerId="LiveId" clId="{A379374A-1690-47D2-82A2-8CCFF4D46722}" dt="2022-02-23T19:51:44.448" v="3734" actId="404"/>
          <ac:spMkLst>
            <pc:docMk/>
            <pc:sldMk cId="2618845556" sldId="365"/>
            <ac:spMk id="9" creationId="{3798F6DD-783D-492A-A726-921E149C7EEA}"/>
          </ac:spMkLst>
        </pc:spChg>
        <pc:spChg chg="add mod">
          <ac:chgData name="Claudio Alexandre" userId="b02acfbb2ace2d30" providerId="LiveId" clId="{A379374A-1690-47D2-82A2-8CCFF4D46722}" dt="2022-02-23T19:51:47.722" v="3739" actId="1035"/>
          <ac:spMkLst>
            <pc:docMk/>
            <pc:sldMk cId="2618845556" sldId="365"/>
            <ac:spMk id="10" creationId="{FAB08667-0991-4D8E-A640-DA336F2102DC}"/>
          </ac:spMkLst>
        </pc:spChg>
        <pc:spChg chg="add del mod">
          <ac:chgData name="Claudio Alexandre" userId="b02acfbb2ace2d30" providerId="LiveId" clId="{A379374A-1690-47D2-82A2-8CCFF4D46722}" dt="2022-02-24T14:10:14.248" v="3968"/>
          <ac:spMkLst>
            <pc:docMk/>
            <pc:sldMk cId="2618845556" sldId="365"/>
            <ac:spMk id="11" creationId="{1A93E82D-FB3E-4FBF-AEC0-B5BA2DE69A9C}"/>
          </ac:spMkLst>
        </pc:spChg>
        <pc:spChg chg="del">
          <ac:chgData name="Claudio Alexandre" userId="b02acfbb2ace2d30" providerId="LiveId" clId="{A379374A-1690-47D2-82A2-8CCFF4D46722}" dt="2022-02-21T13:59:57.182" v="2718" actId="478"/>
          <ac:spMkLst>
            <pc:docMk/>
            <pc:sldMk cId="2618845556" sldId="365"/>
            <ac:spMk id="11" creationId="{80354147-BE08-464D-8D4D-9D0AB4BDADC9}"/>
          </ac:spMkLst>
        </pc:spChg>
        <pc:spChg chg="mod">
          <ac:chgData name="Claudio Alexandre" userId="b02acfbb2ace2d30" providerId="LiveId" clId="{A379374A-1690-47D2-82A2-8CCFF4D46722}" dt="2022-02-23T19:51:25.930" v="3701" actId="1035"/>
          <ac:spMkLst>
            <pc:docMk/>
            <pc:sldMk cId="2618845556" sldId="365"/>
            <ac:spMk id="12" creationId="{3B518485-142D-48E4-81CC-9D5594DA0F21}"/>
          </ac:spMkLst>
        </pc:spChg>
        <pc:spChg chg="add del mod">
          <ac:chgData name="Claudio Alexandre" userId="b02acfbb2ace2d30" providerId="LiveId" clId="{A379374A-1690-47D2-82A2-8CCFF4D46722}" dt="2022-02-21T14:08:30.273" v="3155" actId="478"/>
          <ac:spMkLst>
            <pc:docMk/>
            <pc:sldMk cId="2618845556" sldId="365"/>
            <ac:spMk id="13" creationId="{0C2D01B4-6303-47DD-A863-44101E4B3D30}"/>
          </ac:spMkLst>
        </pc:spChg>
        <pc:picChg chg="del">
          <ac:chgData name="Claudio Alexandre" userId="b02acfbb2ace2d30" providerId="LiveId" clId="{A379374A-1690-47D2-82A2-8CCFF4D46722}" dt="2022-02-21T13:59:28.610" v="2704" actId="478"/>
          <ac:picMkLst>
            <pc:docMk/>
            <pc:sldMk cId="2618845556" sldId="365"/>
            <ac:picMk id="5" creationId="{6A852C3F-DA6B-4545-81F9-B8A72D4D0496}"/>
          </ac:picMkLst>
        </pc:picChg>
        <pc:picChg chg="del">
          <ac:chgData name="Claudio Alexandre" userId="b02acfbb2ace2d30" providerId="LiveId" clId="{A379374A-1690-47D2-82A2-8CCFF4D46722}" dt="2022-02-21T13:59:30.169" v="2705" actId="478"/>
          <ac:picMkLst>
            <pc:docMk/>
            <pc:sldMk cId="2618845556" sldId="365"/>
            <ac:picMk id="8" creationId="{FEB0BAC1-5C71-42CF-9EC5-F3B68E2E1BF8}"/>
          </ac:picMkLst>
        </pc:picChg>
        <pc:picChg chg="del">
          <ac:chgData name="Claudio Alexandre" userId="b02acfbb2ace2d30" providerId="LiveId" clId="{A379374A-1690-47D2-82A2-8CCFF4D46722}" dt="2022-02-21T13:59:31.158" v="2706" actId="478"/>
          <ac:picMkLst>
            <pc:docMk/>
            <pc:sldMk cId="2618845556" sldId="365"/>
            <ac:picMk id="14" creationId="{C1C66760-CC5C-45D9-870F-4394F1D10021}"/>
          </ac:picMkLst>
        </pc:picChg>
      </pc:sldChg>
      <pc:sldChg chg="addSp delSp modSp add mod setBg">
        <pc:chgData name="Claudio Alexandre" userId="b02acfbb2ace2d30" providerId="LiveId" clId="{A379374A-1690-47D2-82A2-8CCFF4D46722}" dt="2022-02-27T15:20:05.691" v="4166" actId="1076"/>
        <pc:sldMkLst>
          <pc:docMk/>
          <pc:sldMk cId="3779434501" sldId="366"/>
        </pc:sldMkLst>
        <pc:spChg chg="add del mod">
          <ac:chgData name="Claudio Alexandre" userId="b02acfbb2ace2d30" providerId="LiveId" clId="{A379374A-1690-47D2-82A2-8CCFF4D46722}" dt="2022-02-27T15:02:37.813" v="4044" actId="478"/>
          <ac:spMkLst>
            <pc:docMk/>
            <pc:sldMk cId="3779434501" sldId="366"/>
            <ac:spMk id="2" creationId="{74576E02-ADC9-4733-8DC6-9E2211234212}"/>
          </ac:spMkLst>
        </pc:spChg>
        <pc:spChg chg="add mod ord">
          <ac:chgData name="Claudio Alexandre" userId="b02acfbb2ace2d30" providerId="LiveId" clId="{A379374A-1690-47D2-82A2-8CCFF4D46722}" dt="2022-02-27T15:11:36.508" v="4107" actId="164"/>
          <ac:spMkLst>
            <pc:docMk/>
            <pc:sldMk cId="3779434501" sldId="366"/>
            <ac:spMk id="3" creationId="{5F895091-45F7-4123-BF64-97E886903B6C}"/>
          </ac:spMkLst>
        </pc:spChg>
        <pc:spChg chg="del">
          <ac:chgData name="Claudio Alexandre" userId="b02acfbb2ace2d30" providerId="LiveId" clId="{A379374A-1690-47D2-82A2-8CCFF4D46722}" dt="2022-02-22T13:00:50.198" v="3462" actId="478"/>
          <ac:spMkLst>
            <pc:docMk/>
            <pc:sldMk cId="3779434501" sldId="366"/>
            <ac:spMk id="4" creationId="{C76E6FA2-57FA-4F16-B414-30EE6AEF7EAE}"/>
          </ac:spMkLst>
        </pc:spChg>
        <pc:spChg chg="mod">
          <ac:chgData name="Claudio Alexandre" userId="b02acfbb2ace2d30" providerId="LiveId" clId="{A379374A-1690-47D2-82A2-8CCFF4D46722}" dt="2022-02-27T15:19:58.449" v="4163" actId="1076"/>
          <ac:spMkLst>
            <pc:docMk/>
            <pc:sldMk cId="3779434501" sldId="366"/>
            <ac:spMk id="6" creationId="{4531F123-F3EA-4A72-8E5B-D6148692E255}"/>
          </ac:spMkLst>
        </pc:spChg>
        <pc:spChg chg="del">
          <ac:chgData name="Claudio Alexandre" userId="b02acfbb2ace2d30" providerId="LiveId" clId="{A379374A-1690-47D2-82A2-8CCFF4D46722}" dt="2022-02-22T13:00:50.198" v="3462" actId="478"/>
          <ac:spMkLst>
            <pc:docMk/>
            <pc:sldMk cId="3779434501" sldId="366"/>
            <ac:spMk id="9" creationId="{6AA1FF01-4A15-475F-9A8B-B1D5565137BD}"/>
          </ac:spMkLst>
        </pc:spChg>
        <pc:spChg chg="del">
          <ac:chgData name="Claudio Alexandre" userId="b02acfbb2ace2d30" providerId="LiveId" clId="{A379374A-1690-47D2-82A2-8CCFF4D46722}" dt="2022-02-22T13:01:22.253" v="3484" actId="478"/>
          <ac:spMkLst>
            <pc:docMk/>
            <pc:sldMk cId="3779434501" sldId="366"/>
            <ac:spMk id="11" creationId="{80354147-BE08-464D-8D4D-9D0AB4BDADC9}"/>
          </ac:spMkLst>
        </pc:spChg>
        <pc:spChg chg="del">
          <ac:chgData name="Claudio Alexandre" userId="b02acfbb2ace2d30" providerId="LiveId" clId="{A379374A-1690-47D2-82A2-8CCFF4D46722}" dt="2022-02-22T13:01:25.360" v="3485" actId="478"/>
          <ac:spMkLst>
            <pc:docMk/>
            <pc:sldMk cId="3779434501" sldId="366"/>
            <ac:spMk id="12" creationId="{3B518485-142D-48E4-81CC-9D5594DA0F21}"/>
          </ac:spMkLst>
        </pc:spChg>
        <pc:spChg chg="add mod">
          <ac:chgData name="Claudio Alexandre" userId="b02acfbb2ace2d30" providerId="LiveId" clId="{A379374A-1690-47D2-82A2-8CCFF4D46722}" dt="2022-02-27T15:20:01.396" v="4164" actId="1076"/>
          <ac:spMkLst>
            <pc:docMk/>
            <pc:sldMk cId="3779434501" sldId="366"/>
            <ac:spMk id="13" creationId="{9C33CF12-D6FF-410B-AA04-B1E6438E1588}"/>
          </ac:spMkLst>
        </pc:spChg>
        <pc:spChg chg="add mod">
          <ac:chgData name="Claudio Alexandre" userId="b02acfbb2ace2d30" providerId="LiveId" clId="{A379374A-1690-47D2-82A2-8CCFF4D46722}" dt="2022-02-27T15:11:36.508" v="4107" actId="164"/>
          <ac:spMkLst>
            <pc:docMk/>
            <pc:sldMk cId="3779434501" sldId="366"/>
            <ac:spMk id="18" creationId="{F3414601-ED1B-402D-843B-B944D9012B55}"/>
          </ac:spMkLst>
        </pc:spChg>
        <pc:spChg chg="add mod">
          <ac:chgData name="Claudio Alexandre" userId="b02acfbb2ace2d30" providerId="LiveId" clId="{A379374A-1690-47D2-82A2-8CCFF4D46722}" dt="2022-02-27T15:11:36.508" v="4107" actId="164"/>
          <ac:spMkLst>
            <pc:docMk/>
            <pc:sldMk cId="3779434501" sldId="366"/>
            <ac:spMk id="19" creationId="{D3D0CB20-919C-44F2-B503-F45E9E798C1E}"/>
          </ac:spMkLst>
        </pc:spChg>
        <pc:grpChg chg="add del mod">
          <ac:chgData name="Claudio Alexandre" userId="b02acfbb2ace2d30" providerId="LiveId" clId="{A379374A-1690-47D2-82A2-8CCFF4D46722}" dt="2022-02-27T15:11:38.171" v="4108" actId="21"/>
          <ac:grpSpMkLst>
            <pc:docMk/>
            <pc:sldMk cId="3779434501" sldId="366"/>
            <ac:grpSpMk id="23" creationId="{111EAB6B-E5B5-4FB3-9F87-BE34071905CF}"/>
          </ac:grpSpMkLst>
        </pc:grpChg>
        <pc:picChg chg="del">
          <ac:chgData name="Claudio Alexandre" userId="b02acfbb2ace2d30" providerId="LiveId" clId="{A379374A-1690-47D2-82A2-8CCFF4D46722}" dt="2022-02-22T13:00:50.198" v="3462" actId="478"/>
          <ac:picMkLst>
            <pc:docMk/>
            <pc:sldMk cId="3779434501" sldId="366"/>
            <ac:picMk id="3" creationId="{B4684BA2-B209-4580-B79E-E900B2994848}"/>
          </ac:picMkLst>
        </pc:picChg>
        <pc:picChg chg="del">
          <ac:chgData name="Claudio Alexandre" userId="b02acfbb2ace2d30" providerId="LiveId" clId="{A379374A-1690-47D2-82A2-8CCFF4D46722}" dt="2022-02-22T13:00:50.198" v="3462" actId="478"/>
          <ac:picMkLst>
            <pc:docMk/>
            <pc:sldMk cId="3779434501" sldId="366"/>
            <ac:picMk id="5" creationId="{6A852C3F-DA6B-4545-81F9-B8A72D4D0496}"/>
          </ac:picMkLst>
        </pc:picChg>
        <pc:picChg chg="add del mod">
          <ac:chgData name="Claudio Alexandre" userId="b02acfbb2ace2d30" providerId="LiveId" clId="{A379374A-1690-47D2-82A2-8CCFF4D46722}" dt="2022-02-27T15:05:43.161" v="4049" actId="21"/>
          <ac:picMkLst>
            <pc:docMk/>
            <pc:sldMk cId="3779434501" sldId="366"/>
            <ac:picMk id="5" creationId="{EE8BFB26-B8C5-47E0-899C-88C03A7525B5}"/>
          </ac:picMkLst>
        </pc:picChg>
        <pc:picChg chg="add del mod">
          <ac:chgData name="Claudio Alexandre" userId="b02acfbb2ace2d30" providerId="LiveId" clId="{A379374A-1690-47D2-82A2-8CCFF4D46722}" dt="2022-02-27T15:05:43.161" v="4049" actId="21"/>
          <ac:picMkLst>
            <pc:docMk/>
            <pc:sldMk cId="3779434501" sldId="366"/>
            <ac:picMk id="8" creationId="{6A2296AF-79A7-4CD5-9FB8-646B05E49DAE}"/>
          </ac:picMkLst>
        </pc:picChg>
        <pc:picChg chg="del">
          <ac:chgData name="Claudio Alexandre" userId="b02acfbb2ace2d30" providerId="LiveId" clId="{A379374A-1690-47D2-82A2-8CCFF4D46722}" dt="2022-02-22T13:00:50.198" v="3462" actId="478"/>
          <ac:picMkLst>
            <pc:docMk/>
            <pc:sldMk cId="3779434501" sldId="366"/>
            <ac:picMk id="8" creationId="{FEB0BAC1-5C71-42CF-9EC5-F3B68E2E1BF8}"/>
          </ac:picMkLst>
        </pc:picChg>
        <pc:picChg chg="add del mod">
          <ac:chgData name="Claudio Alexandre" userId="b02acfbb2ace2d30" providerId="LiveId" clId="{A379374A-1690-47D2-82A2-8CCFF4D46722}" dt="2022-02-27T15:05:43.161" v="4049" actId="21"/>
          <ac:picMkLst>
            <pc:docMk/>
            <pc:sldMk cId="3779434501" sldId="366"/>
            <ac:picMk id="10" creationId="{32FC25D3-D68E-4324-9D13-6178FBCD4B60}"/>
          </ac:picMkLst>
        </pc:picChg>
        <pc:picChg chg="add del mod">
          <ac:chgData name="Claudio Alexandre" userId="b02acfbb2ace2d30" providerId="LiveId" clId="{A379374A-1690-47D2-82A2-8CCFF4D46722}" dt="2022-02-27T15:05:43.161" v="4049" actId="21"/>
          <ac:picMkLst>
            <pc:docMk/>
            <pc:sldMk cId="3779434501" sldId="366"/>
            <ac:picMk id="12" creationId="{0628BA51-12FF-44E2-877E-508B204B31BC}"/>
          </ac:picMkLst>
        </pc:picChg>
        <pc:picChg chg="del">
          <ac:chgData name="Claudio Alexandre" userId="b02acfbb2ace2d30" providerId="LiveId" clId="{A379374A-1690-47D2-82A2-8CCFF4D46722}" dt="2022-02-22T13:00:50.198" v="3462" actId="478"/>
          <ac:picMkLst>
            <pc:docMk/>
            <pc:sldMk cId="3779434501" sldId="366"/>
            <ac:picMk id="14" creationId="{C1C66760-CC5C-45D9-870F-4394F1D10021}"/>
          </ac:picMkLst>
        </pc:picChg>
        <pc:picChg chg="add del mod">
          <ac:chgData name="Claudio Alexandre" userId="b02acfbb2ace2d30" providerId="LiveId" clId="{A379374A-1690-47D2-82A2-8CCFF4D46722}" dt="2022-02-27T15:05:43.161" v="4049" actId="21"/>
          <ac:picMkLst>
            <pc:docMk/>
            <pc:sldMk cId="3779434501" sldId="366"/>
            <ac:picMk id="15" creationId="{FCBF2AE9-69FE-49DE-A3DF-897E775C83B5}"/>
          </ac:picMkLst>
        </pc:picChg>
        <pc:picChg chg="add del mod">
          <ac:chgData name="Claudio Alexandre" userId="b02acfbb2ace2d30" providerId="LiveId" clId="{A379374A-1690-47D2-82A2-8CCFF4D46722}" dt="2022-02-27T15:05:43.161" v="4049" actId="21"/>
          <ac:picMkLst>
            <pc:docMk/>
            <pc:sldMk cId="3779434501" sldId="366"/>
            <ac:picMk id="17" creationId="{7F754FEF-5FA5-47A0-B0D9-EA22CACBF868}"/>
          </ac:picMkLst>
        </pc:picChg>
        <pc:picChg chg="add del mod">
          <ac:chgData name="Claudio Alexandre" userId="b02acfbb2ace2d30" providerId="LiveId" clId="{A379374A-1690-47D2-82A2-8CCFF4D46722}" dt="2022-02-27T15:11:36.508" v="4107" actId="164"/>
          <ac:picMkLst>
            <pc:docMk/>
            <pc:sldMk cId="3779434501" sldId="366"/>
            <ac:picMk id="20" creationId="{5D752903-EB9C-409B-8CB1-8CE21C9A5553}"/>
          </ac:picMkLst>
        </pc:picChg>
        <pc:picChg chg="add del mod">
          <ac:chgData name="Claudio Alexandre" userId="b02acfbb2ace2d30" providerId="LiveId" clId="{A379374A-1690-47D2-82A2-8CCFF4D46722}" dt="2022-02-27T15:11:26.780" v="4105"/>
          <ac:picMkLst>
            <pc:docMk/>
            <pc:sldMk cId="3779434501" sldId="366"/>
            <ac:picMk id="22" creationId="{DBE4542D-4F3D-44FC-B68B-8D5194F02474}"/>
          </ac:picMkLst>
        </pc:picChg>
        <pc:picChg chg="add mod">
          <ac:chgData name="Claudio Alexandre" userId="b02acfbb2ace2d30" providerId="LiveId" clId="{A379374A-1690-47D2-82A2-8CCFF4D46722}" dt="2022-02-27T15:20:05.691" v="4166" actId="1076"/>
          <ac:picMkLst>
            <pc:docMk/>
            <pc:sldMk cId="3779434501" sldId="366"/>
            <ac:picMk id="25" creationId="{ACC4BA2B-6EBA-41B4-B598-EC23A858F839}"/>
          </ac:picMkLst>
        </pc:picChg>
      </pc:sldChg>
    </pc:docChg>
  </pc:docChgLst>
  <pc:docChgLst>
    <pc:chgData name="Claudio Alexandre" userId="b02acfbb2ace2d30" providerId="LiveId" clId="{2D6D5A12-285E-46E5-8B9F-28653B3C6EF1}"/>
    <pc:docChg chg="addSld delSld modSld">
      <pc:chgData name="Claudio Alexandre" userId="b02acfbb2ace2d30" providerId="LiveId" clId="{2D6D5A12-285E-46E5-8B9F-28653B3C6EF1}" dt="2022-06-12T12:44:30.416" v="2" actId="47"/>
      <pc:docMkLst>
        <pc:docMk/>
      </pc:docMkLst>
      <pc:sldChg chg="add del">
        <pc:chgData name="Claudio Alexandre" userId="b02acfbb2ace2d30" providerId="LiveId" clId="{2D6D5A12-285E-46E5-8B9F-28653B3C6EF1}" dt="2022-06-12T12:44:22.684" v="1"/>
        <pc:sldMkLst>
          <pc:docMk/>
          <pc:sldMk cId="661653476" sldId="260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4142729968" sldId="261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792289019" sldId="262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2993316842" sldId="263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3131209431" sldId="264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518640659" sldId="265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1137581213" sldId="266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175007171" sldId="267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3757993258" sldId="268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210170398" sldId="269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3050396414" sldId="270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1067464404" sldId="271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897795609" sldId="272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2929397012" sldId="273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3372699505" sldId="274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2468196961" sldId="275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2410537560" sldId="276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520474680" sldId="277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3311512509" sldId="278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468732971" sldId="279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1616131732" sldId="280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3751233018" sldId="281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830060894" sldId="282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1650748074" sldId="283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4106412842" sldId="284"/>
        </pc:sldMkLst>
      </pc:sldChg>
      <pc:sldChg chg="add del">
        <pc:chgData name="Claudio Alexandre" userId="b02acfbb2ace2d30" providerId="LiveId" clId="{2D6D5A12-285E-46E5-8B9F-28653B3C6EF1}" dt="2022-06-12T12:44:22.684" v="1"/>
        <pc:sldMkLst>
          <pc:docMk/>
          <pc:sldMk cId="2361619646" sldId="28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555658857" sldId="28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77447062" sldId="28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280607868" sldId="28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44299581" sldId="28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258825081" sldId="29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832590142" sldId="29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689786753" sldId="29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913879706" sldId="293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210708572" sldId="294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839219743" sldId="29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868960560" sldId="29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619983382" sldId="29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56111569" sldId="29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143793229" sldId="29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076973418" sldId="30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592678776" sldId="30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791050956" sldId="30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198295951" sldId="303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870676626" sldId="304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440997380" sldId="30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12982564" sldId="30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087309494" sldId="30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318380814" sldId="30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962847414" sldId="30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819260704" sldId="31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704466517" sldId="31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827267445" sldId="31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942864367" sldId="313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142538790" sldId="314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014871443" sldId="31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710145836" sldId="31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694132023" sldId="31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926495624" sldId="31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195150349" sldId="31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807502211" sldId="32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508699310" sldId="32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224159924" sldId="32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041373483" sldId="323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999550066" sldId="324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624160013" sldId="32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596881939" sldId="32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21309760" sldId="32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851679720" sldId="32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13649739" sldId="32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26313586" sldId="33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918233110" sldId="33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725600377" sldId="33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98247503" sldId="333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001128342" sldId="334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729031475" sldId="33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84987045" sldId="33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85858836" sldId="33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372523770" sldId="33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99753461" sldId="33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44501065" sldId="34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475101809" sldId="34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010283609" sldId="34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151966594" sldId="343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0500756" sldId="344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726916694" sldId="345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49472380" sldId="346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27844359" sldId="347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168381157" sldId="348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421901965" sldId="349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48781666" sldId="350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3840025701" sldId="351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2306433235" sldId="352"/>
        </pc:sldMkLst>
      </pc:sldChg>
      <pc:sldChg chg="del">
        <pc:chgData name="Claudio Alexandre" userId="b02acfbb2ace2d30" providerId="LiveId" clId="{2D6D5A12-285E-46E5-8B9F-28653B3C6EF1}" dt="2022-06-11T15:39:35.800" v="0" actId="2696"/>
        <pc:sldMkLst>
          <pc:docMk/>
          <pc:sldMk cId="1873307734" sldId="353"/>
        </pc:sldMkLst>
      </pc:sldChg>
      <pc:sldChg chg="add del">
        <pc:chgData name="Claudio Alexandre" userId="b02acfbb2ace2d30" providerId="LiveId" clId="{2D6D5A12-285E-46E5-8B9F-28653B3C6EF1}" dt="2022-06-12T12:44:30.416" v="2" actId="47"/>
        <pc:sldMkLst>
          <pc:docMk/>
          <pc:sldMk cId="2706244136" sldId="367"/>
        </pc:sldMkLst>
      </pc:sldChg>
      <pc:sldChg chg="add del">
        <pc:chgData name="Claudio Alexandre" userId="b02acfbb2ace2d30" providerId="LiveId" clId="{2D6D5A12-285E-46E5-8B9F-28653B3C6EF1}" dt="2022-06-12T12:44:30.416" v="2" actId="47"/>
        <pc:sldMkLst>
          <pc:docMk/>
          <pc:sldMk cId="2350548245" sldId="368"/>
        </pc:sldMkLst>
      </pc:sldChg>
      <pc:sldChg chg="add del">
        <pc:chgData name="Claudio Alexandre" userId="b02acfbb2ace2d30" providerId="LiveId" clId="{2D6D5A12-285E-46E5-8B9F-28653B3C6EF1}" dt="2022-06-12T12:44:30.416" v="2" actId="47"/>
        <pc:sldMkLst>
          <pc:docMk/>
          <pc:sldMk cId="3053566695" sldId="369"/>
        </pc:sldMkLst>
      </pc:sldChg>
      <pc:sldChg chg="add del">
        <pc:chgData name="Claudio Alexandre" userId="b02acfbb2ace2d30" providerId="LiveId" clId="{2D6D5A12-285E-46E5-8B9F-28653B3C6EF1}" dt="2022-06-12T12:44:30.416" v="2" actId="47"/>
        <pc:sldMkLst>
          <pc:docMk/>
          <pc:sldMk cId="3135544071" sldId="3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E7170-F1B8-4E07-B0BE-013D1403C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46715-7DE8-411F-A73F-4B375B59B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0B0876-AEF2-458C-A105-173BDB52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82A6FB-1BC5-451A-9058-09AF740B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3596A-D68D-4B76-A78B-43ACC326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50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8CACE-B662-4188-B0B9-C0F6B462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9F5309-DF6A-4518-A090-CCD174F09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269789-2A70-4BCA-BC9D-CE42004B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666C28-1381-4047-8909-9F199496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279E4A-65DF-45F7-9FFD-C7B3E8E2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28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D67CA0-51BC-41B7-ABF3-3FCE22C42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7FFA93-6FBD-410A-A39E-CEDC54F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B0AD3C-E7B3-476F-A04C-C50600E6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10B0F-7F09-4D14-A88E-98AD8FA6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F78D-8410-40D8-8F2C-ABFFBBD1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88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82801-E070-43FD-B57A-AAD24F42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26664-1BEC-4012-9381-B4CFEF8E6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7E5609-08E9-434C-B40F-661B391E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21FA14-BAC8-46DA-8C88-2840E92C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50BBB7-3AE1-490C-BBE0-BA4D7875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08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768D8-6D07-4544-9311-078F3B24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A3F6A-F69C-408B-BA5E-D0061F853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B6D0B7-2CAC-450C-A1AA-18A07A78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BEDEB0-553B-43DE-A953-8F0E33DC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B60B39-80D5-42D7-9A12-4B3F3B56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4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8EE6-AA02-442E-BE8D-22C1EC2C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DFEFF0-AE0B-4041-AFD5-126285997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CF0F58-B2B8-4275-B5A7-3A3964A1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7AB7D9-3478-4885-A535-0E4BADAE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28A3B2-D183-406E-BFB4-E0419625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FC8A5D-EED5-43E8-9FC9-81579183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2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54A88-85C4-4B03-BE00-02323DC2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1310FB-C6FE-4654-BCD7-8CBD19E4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C33FF6-8DA6-4D85-B5D9-B9F5EB8D8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96BFEC-5F59-4A3B-8A4C-DE4AF61F0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3A6D7D5-4B3B-4BEB-9EEB-E2F7BB387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F56E98-06A9-4DB4-938A-F5400775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4B0DA2-10A6-47EC-8A39-C72188C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8469D4-9C67-484C-B698-55074E73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C1DC5-6F37-4C18-8141-38524347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D7647C-5487-4B30-B6DC-6248F5E0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A1E5DE-F982-41C5-867C-47112F59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AF68907-FAFB-4984-964D-00D8CB1C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15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A6EA7E-CC6D-4C6C-B13E-66DD2B3C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95764D4-C701-4640-9EFD-8064B408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BCD19-1CD0-487C-BB07-14628F97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02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855CF-0529-4B8B-A88B-B004F6D1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8DB422-730E-4A3D-B6C6-2C1CF447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270B5-ADE4-432C-9131-F077B96C0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958D5D-CF21-4D03-B932-EF00C185A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AE1101-A602-4912-BBC7-796EFE9F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6B1DF-CF23-4C88-89AA-CC05DAF4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06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4A6F8-054F-4318-987D-E0607176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DF4A7D-81B4-4E37-8666-84A0D6797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4BD2FF-CACE-4647-AECD-DB382393E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AF2375-7646-41F2-A106-2A12E784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401DF9-A6BA-47C0-B4B3-8DF7F915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906E1-5239-4B70-998F-BDBCE4AC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7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D42F54C-FFA7-472A-89C5-9B2AEECE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C64212-6D95-4AA1-956E-EB037BF47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6FFE9A-EBE0-493E-BBB9-B6E1B3D52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6754B-A311-4B59-8BEA-2D6584DDD384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C542F-C5CE-44AE-93E2-58A918C74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BD4ED2-21A0-4273-986F-740C0B428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FF803-798D-4AEF-BAB3-AF24D2F25D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3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7.bin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8.bin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32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0.bin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38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3.bin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45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5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7.bin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8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6.png"/><Relationship Id="rId10" Type="http://schemas.openxmlformats.org/officeDocument/2006/relationships/image" Target="../media/image57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3.png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10" Type="http://schemas.openxmlformats.org/officeDocument/2006/relationships/image" Target="../media/image14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5.bin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6.bin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48437EBF-75A9-45C6-ACA8-8693B442A434}"/>
              </a:ext>
            </a:extLst>
          </p:cNvPr>
          <p:cNvGrpSpPr>
            <a:grpSpLocks noChangeAspect="1"/>
          </p:cNvGrpSpPr>
          <p:nvPr/>
        </p:nvGrpSpPr>
        <p:grpSpPr>
          <a:xfrm>
            <a:off x="3560175" y="1105917"/>
            <a:ext cx="5071650" cy="3600000"/>
            <a:chOff x="1094507" y="-62577"/>
            <a:chExt cx="9656620" cy="6854542"/>
          </a:xfrm>
        </p:grpSpPr>
        <p:graphicFrame>
          <p:nvGraphicFramePr>
            <p:cNvPr id="2" name="Objeto 1">
              <a:extLst>
                <a:ext uri="{FF2B5EF4-FFF2-40B4-BE49-F238E27FC236}">
                  <a16:creationId xmlns:a16="http://schemas.microsoft.com/office/drawing/2014/main" id="{EBADFBEB-7348-495D-8767-8E64CB2802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0620393"/>
                </p:ext>
              </p:extLst>
            </p:nvPr>
          </p:nvGraphicFramePr>
          <p:xfrm>
            <a:off x="1094507" y="-62577"/>
            <a:ext cx="9656616" cy="68545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m de Bitmap" r:id="rId2" imgW="6105600" imgH="4334040" progId="Paint.Picture">
                    <p:embed/>
                  </p:oleObj>
                </mc:Choice>
                <mc:Fallback>
                  <p:oleObj name="Imagem de Bitmap" r:id="rId2" imgW="6105600" imgH="4334040" progId="Paint.Picture">
                    <p:embed/>
                    <p:pic>
                      <p:nvPicPr>
                        <p:cNvPr id="2" name="Objeto 1">
                          <a:extLst>
                            <a:ext uri="{FF2B5EF4-FFF2-40B4-BE49-F238E27FC236}">
                              <a16:creationId xmlns:a16="http://schemas.microsoft.com/office/drawing/2014/main" id="{EBADFBEB-7348-495D-8767-8E64CB28020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094507" y="-62577"/>
                          <a:ext cx="9656616" cy="68545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" name="Imagem 4" descr="Tela de computador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0B54CBB8-F03F-4811-BC16-947A9BDFB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509" y="2615596"/>
              <a:ext cx="9656618" cy="3261643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F4881F0-5A49-44C9-9C17-9D3A5127580F}"/>
                </a:ext>
              </a:extLst>
            </p:cNvPr>
            <p:cNvSpPr/>
            <p:nvPr/>
          </p:nvSpPr>
          <p:spPr>
            <a:xfrm>
              <a:off x="1898073" y="1297862"/>
              <a:ext cx="8091053" cy="131773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1636894"/>
                </a:avLst>
              </a:prstTxWarp>
              <a:spAutoFit/>
            </a:bodyPr>
            <a:lstStyle/>
            <a:p>
              <a:pPr algn="ctr"/>
              <a:r>
                <a:rPr lang="pt-BR" sz="287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CINE</a:t>
              </a:r>
              <a:r>
                <a:rPr lang="pt-BR" sz="287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ALE</a:t>
              </a:r>
              <a:r>
                <a:rPr lang="pt-BR" sz="287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LAND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7D89-D2B1-4ED9-8784-DF53E7271AF3}"/>
              </a:ext>
            </a:extLst>
          </p:cNvPr>
          <p:cNvSpPr txBox="1"/>
          <p:nvPr/>
        </p:nvSpPr>
        <p:spPr>
          <a:xfrm>
            <a:off x="4799105" y="5125729"/>
            <a:ext cx="2593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APRESENTA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0E985A-76C6-4729-92F5-29E473C002E1}"/>
              </a:ext>
            </a:extLst>
          </p:cNvPr>
          <p:cNvSpPr txBox="1"/>
          <p:nvPr/>
        </p:nvSpPr>
        <p:spPr>
          <a:xfrm>
            <a:off x="226377" y="223962"/>
            <a:ext cx="501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Produzido por: 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CLAUDIO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ALE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XANDRE DOS SANTOS</a:t>
            </a:r>
          </a:p>
        </p:txBody>
      </p:sp>
    </p:spTree>
    <p:extLst>
      <p:ext uri="{BB962C8B-B14F-4D97-AF65-F5344CB8AC3E}">
        <p14:creationId xmlns:p14="http://schemas.microsoft.com/office/powerpoint/2010/main" val="20577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FAA03D7-95D0-4D5E-8CB0-DBAE15C50CC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 GAROTINHA E SEU GATO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La petite fille et son chat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44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20/05/1899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Lumière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93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995381"/>
          <a:ext cx="812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O filme mostra uma garotinha (Madeleine </a:t>
                      </a:r>
                      <a:r>
                        <a:rPr lang="pt-BR" b="0" i="1" dirty="0" err="1"/>
                        <a:t>Koehler</a:t>
                      </a:r>
                      <a:r>
                        <a:rPr lang="pt-BR" b="0" i="1" dirty="0"/>
                        <a:t>) sentada ao ar livre, em uma cadeira alta, alimentando o seu gato de estimação.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10B5E05-4F37-4D37-8208-4A73C68A9A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287" y="5351815"/>
          <a:ext cx="1739197" cy="1159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5457960" imgH="4048200" progId="Paint.Picture">
                  <p:embed/>
                </p:oleObj>
              </mc:Choice>
              <mc:Fallback>
                <p:oleObj name="Imagem de Bitmap" r:id="rId7" imgW="5457960" imgH="404820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10B5E05-4F37-4D37-8208-4A73C68A9A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7287" y="5351815"/>
                        <a:ext cx="1739197" cy="1159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13636E4-2F53-439E-98CD-C9E0A412FC18}"/>
              </a:ext>
            </a:extLst>
          </p:cNvPr>
          <p:cNvSpPr/>
          <p:nvPr/>
        </p:nvSpPr>
        <p:spPr>
          <a:xfrm>
            <a:off x="5325980" y="6552748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Madeleine </a:t>
            </a:r>
            <a:r>
              <a:rPr lang="pt-BR" sz="1400" b="1" dirty="0" err="1"/>
              <a:t>Koehler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99331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427533E-B877-4544-9903-FDB488191A0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6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DANÇA FANTASMA DOS SIOUX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Sioux Ghost Dance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21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23/09/1894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musical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William K.L. Dickson, William </a:t>
                      </a:r>
                      <a:r>
                        <a:rPr lang="pt-BR" b="0" dirty="0" err="1"/>
                        <a:t>Heise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92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grupo de índios Sioux apresenta o Velho Oeste de Buffalo Bill demonstrando uma dança chamada "dança fantasma". O grupo inclui adultos e jovens.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158DD0-E61D-476B-91B1-5C5505AA97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0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preta e branca de uma pessoa&#10;&#10;Descrição gerada automaticamente">
            <a:extLst>
              <a:ext uri="{FF2B5EF4-FFF2-40B4-BE49-F238E27FC236}">
                <a16:creationId xmlns:a16="http://schemas.microsoft.com/office/drawing/2014/main" id="{220E521B-BD9A-438D-8D72-B93F6B46907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AS AVENTURAS DE WILLIAM TELL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Guillaume Tell et le clown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fantasia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Star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Film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91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981528"/>
          <a:ext cx="812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Artista constrói o manequim de William Tell e coloca um pedaço de fruta sobre sua cabeça, mas o manequim ganha vida e começa a agredir o seu escultor.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em preto e branco de mulher com a mão para cima&#10;&#10;Descrição gerada automaticamente com confiança baixa">
            <a:extLst>
              <a:ext uri="{FF2B5EF4-FFF2-40B4-BE49-F238E27FC236}">
                <a16:creationId xmlns:a16="http://schemas.microsoft.com/office/drawing/2014/main" id="{BF56A9C1-31B6-4977-8BCF-33D84E157C1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IRMÃOS GLENROY</a:t>
            </a:r>
            <a:endParaRPr lang="pt-BR" sz="4000" b="1" cap="none" spc="50" dirty="0">
              <a:ln w="11430"/>
              <a:solidFill>
                <a:srgbClr val="CC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w Cen MT Condensed" panose="020B0606020104020203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Glenroy Brothers (Comic Boxing)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22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05/10/1894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Documentário, esporte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William K.L. Dickson, William </a:t>
                      </a:r>
                      <a:r>
                        <a:rPr lang="pt-BR" b="0" dirty="0" err="1"/>
                        <a:t>Heise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90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981528"/>
          <a:ext cx="812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Irmãos </a:t>
                      </a:r>
                      <a:r>
                        <a:rPr lang="pt-BR" b="0" i="1" dirty="0" err="1"/>
                        <a:t>Glenroy</a:t>
                      </a:r>
                      <a:r>
                        <a:rPr lang="pt-BR" b="0" i="1" dirty="0"/>
                        <a:t>, mostra um boxeador com um estilo clássico tentando lidar com um oponente que usa uma abordagem cômica.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16F9BA6-9727-4C33-B370-1084178359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em preto e branco de tanque de guerra&#10;&#10;Descrição gerada automaticamente com confiança média">
            <a:extLst>
              <a:ext uri="{FF2B5EF4-FFF2-40B4-BE49-F238E27FC236}">
                <a16:creationId xmlns:a16="http://schemas.microsoft.com/office/drawing/2014/main" id="{0B2722BE-8C55-4EBB-A0CC-D97ED60B297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ALIMENTANDO </a:t>
            </a:r>
            <a:r>
              <a:rPr lang="pt-BR" sz="4000" b="1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O</a:t>
            </a:r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S POMBOS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Feeding the Doves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27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23/10/1896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James H. White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89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70688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Uma mulher e uma garotinha jogam alimento para as galinhas, enquanto são cercadas por pombos em revoada, que vem se alimentar também com os grãos jogados.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F44B229-4D8E-4EF8-AC85-E110E691F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Visite sous-marine du Maine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American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Mutoscope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88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Mergulhadores fazem resgate em navio (USS Maine) afundado no porto de Havana durante a guerra hispano-americana. Eles se aproximam dos destroços e recuperam um cadáver.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MERGULHADORES NO DESASTRE DO MAINE</a:t>
            </a:r>
          </a:p>
        </p:txBody>
      </p:sp>
      <p:pic>
        <p:nvPicPr>
          <p:cNvPr id="6" name="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0C9073CE-217C-4205-8A38-F90C460E9F0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36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em preto e branco&#10;&#10;Descrição gerada automaticamente">
            <a:extLst>
              <a:ext uri="{FF2B5EF4-FFF2-40B4-BE49-F238E27FC236}">
                <a16:creationId xmlns:a16="http://schemas.microsoft.com/office/drawing/2014/main" id="{D4E8D8E9-12D3-4F9E-B539-ED0A56039B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MAR AGITADO EM DOVER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Rough Sea at Dover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17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14/01/1896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="0" dirty="0" err="1"/>
                        <a:t>Birt</a:t>
                      </a:r>
                      <a:r>
                        <a:rPr lang="en-US" b="0" dirty="0"/>
                        <a:t> Acres, Robert W. Paul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Birt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Acres, Robert W. Paul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87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70688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Acres filmou a cena em 1895, com uma câmera projetada e construída por Robert W. Paul. O filme mostra o mar agitado, enquanto ondas pesadas batem contra o “</a:t>
                      </a:r>
                      <a:r>
                        <a:rPr lang="pt-BR" b="0" i="1" dirty="0" err="1"/>
                        <a:t>Admiralty</a:t>
                      </a:r>
                      <a:r>
                        <a:rPr lang="pt-BR" b="0" i="1" dirty="0"/>
                        <a:t> </a:t>
                      </a:r>
                      <a:r>
                        <a:rPr lang="pt-BR" b="0" i="1" dirty="0" err="1"/>
                        <a:t>Pier</a:t>
                      </a:r>
                      <a:r>
                        <a:rPr lang="pt-BR" b="0" i="1" dirty="0"/>
                        <a:t>” em Dover.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D9C6138-4C3B-4420-97C8-12400F8E37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8796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to em preto e branco de pessoas assistindo&#10;&#10;Descrição gerada automaticamente">
            <a:extLst>
              <a:ext uri="{FF2B5EF4-FFF2-40B4-BE49-F238E27FC236}">
                <a16:creationId xmlns:a16="http://schemas.microsoft.com/office/drawing/2014/main" id="{BC6DC6AD-7010-4043-948F-4ED73735B0C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Corbett and Courtney Before the Kinetograph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40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17/11/1894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Documentário, esporte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William K.L. Dickson, William </a:t>
                      </a:r>
                      <a:r>
                        <a:rPr lang="pt-BR" b="0" dirty="0" err="1"/>
                        <a:t>Heise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86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James J. </a:t>
                      </a:r>
                      <a:r>
                        <a:rPr lang="pt-BR" b="0" i="1" dirty="0" err="1"/>
                        <a:t>Corbett</a:t>
                      </a:r>
                      <a:r>
                        <a:rPr lang="pt-BR" b="0" i="1" dirty="0"/>
                        <a:t> e Peter Courtney se encontram em uma exposição de boxe, com condições especiais que permitirão a “Thomas Edison </a:t>
                      </a:r>
                      <a:r>
                        <a:rPr lang="pt-BR" b="0" i="1" dirty="0" err="1"/>
                        <a:t>Company</a:t>
                      </a:r>
                      <a:r>
                        <a:rPr lang="pt-BR" b="0" i="1" dirty="0"/>
                        <a:t>” filmar a partida e mostrá-la em seu </a:t>
                      </a:r>
                      <a:r>
                        <a:rPr lang="pt-BR" b="0" i="1" dirty="0" err="1"/>
                        <a:t>Cinetoscópio</a:t>
                      </a:r>
                      <a:r>
                        <a:rPr lang="pt-BR" b="0" i="1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30"/>
            <a:ext cx="7082973" cy="186661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6F8FC1B-7F89-41AB-91B3-4A0F64253E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8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CORBETT E COURTNEY ANTES DO CINETÓGRAFO</a:t>
            </a:r>
          </a:p>
        </p:txBody>
      </p:sp>
      <p:graphicFrame>
        <p:nvGraphicFramePr>
          <p:cNvPr id="18" name="Objeto 17">
            <a:extLst>
              <a:ext uri="{FF2B5EF4-FFF2-40B4-BE49-F238E27FC236}">
                <a16:creationId xmlns:a16="http://schemas.microsoft.com/office/drawing/2014/main" id="{E451F7C8-273C-4268-9806-7A2953CB44D5}"/>
              </a:ext>
            </a:extLst>
          </p:cNvPr>
          <p:cNvGraphicFramePr>
            <a:graphicFrameLocks/>
          </p:cNvGraphicFramePr>
          <p:nvPr/>
        </p:nvGraphicFramePr>
        <p:xfrm>
          <a:off x="3552708" y="5365459"/>
          <a:ext cx="1692000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3000240" imgH="2314440" progId="Paint.Picture">
                  <p:embed/>
                </p:oleObj>
              </mc:Choice>
              <mc:Fallback>
                <p:oleObj name="Imagem de Bitmap" r:id="rId7" imgW="3000240" imgH="2314440" progId="Paint.Picture">
                  <p:embed/>
                  <p:pic>
                    <p:nvPicPr>
                      <p:cNvPr id="18" name="Objeto 17">
                        <a:extLst>
                          <a:ext uri="{FF2B5EF4-FFF2-40B4-BE49-F238E27FC236}">
                            <a16:creationId xmlns:a16="http://schemas.microsoft.com/office/drawing/2014/main" id="{E451F7C8-273C-4268-9806-7A2953CB44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2708" y="5365459"/>
                        <a:ext cx="1692000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>
            <a:extLst>
              <a:ext uri="{FF2B5EF4-FFF2-40B4-BE49-F238E27FC236}">
                <a16:creationId xmlns:a16="http://schemas.microsoft.com/office/drawing/2014/main" id="{C226B415-D873-4585-81E6-27A8A87640C5}"/>
              </a:ext>
            </a:extLst>
          </p:cNvPr>
          <p:cNvGraphicFramePr>
            <a:graphicFrameLocks/>
          </p:cNvGraphicFramePr>
          <p:nvPr/>
        </p:nvGraphicFramePr>
        <p:xfrm>
          <a:off x="7133357" y="5354908"/>
          <a:ext cx="1692000" cy="1168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9" imgW="2857680" imgH="2228760" progId="Paint.Picture">
                  <p:embed/>
                </p:oleObj>
              </mc:Choice>
              <mc:Fallback>
                <p:oleObj name="Imagem de Bitmap" r:id="rId9" imgW="2857680" imgH="2228760" progId="Paint.Picture">
                  <p:embed/>
                  <p:pic>
                    <p:nvPicPr>
                      <p:cNvPr id="19" name="Objeto 18">
                        <a:extLst>
                          <a:ext uri="{FF2B5EF4-FFF2-40B4-BE49-F238E27FC236}">
                            <a16:creationId xmlns:a16="http://schemas.microsoft.com/office/drawing/2014/main" id="{C226B415-D873-4585-81E6-27A8A87640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33357" y="5354908"/>
                        <a:ext cx="1692000" cy="1168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4508E6F-8BC5-49C3-A0D3-CBC69FEBC672}"/>
              </a:ext>
            </a:extLst>
          </p:cNvPr>
          <p:cNvSpPr/>
          <p:nvPr/>
        </p:nvSpPr>
        <p:spPr>
          <a:xfrm>
            <a:off x="3552708" y="6548393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James J. </a:t>
            </a:r>
            <a:r>
              <a:rPr lang="pt-BR" sz="1400" b="1" dirty="0" err="1"/>
              <a:t>Corbett</a:t>
            </a:r>
            <a:endParaRPr lang="pt-BR" sz="1400" b="1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C86FD76-6948-448A-B63E-CA62FF80A922}"/>
              </a:ext>
            </a:extLst>
          </p:cNvPr>
          <p:cNvSpPr/>
          <p:nvPr/>
        </p:nvSpPr>
        <p:spPr>
          <a:xfrm>
            <a:off x="7117315" y="6568021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Peter Courtney</a:t>
            </a:r>
          </a:p>
        </p:txBody>
      </p:sp>
    </p:spTree>
    <p:extLst>
      <p:ext uri="{BB962C8B-B14F-4D97-AF65-F5344CB8AC3E}">
        <p14:creationId xmlns:p14="http://schemas.microsoft.com/office/powerpoint/2010/main" val="305039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em preto e branco de pessoa sentada&#10;&#10;Descrição gerada automaticamente com confiança média">
            <a:extLst>
              <a:ext uri="{FF2B5EF4-FFF2-40B4-BE49-F238E27FC236}">
                <a16:creationId xmlns:a16="http://schemas.microsoft.com/office/drawing/2014/main" id="{6FAFDBAB-FBE8-4BDA-8582-6CA1DCE84D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MENINAS DO SEMINÁRIO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Seminary Girls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34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31/03/1897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James H. White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85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5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O filme mostra algumas moças, em seus trajes noturnos, se divertindo em uma guerra de travesseiros e são interrompidas por uma superiora, elas tentam fugir e uma tenta se livrar ao rastejar para debaixo da cama.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CF7392D-5934-4FAF-BDF9-894943A6A2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4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88EE9B11-F6CE-4648-8AD3-9237EFE3EED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COMO VISTO POR UM TELESCÓPIO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As Seen Through a Telescope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55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01/09/1900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 Albert Smith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George Albert Smith Films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84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velho cavalheiro com um chapéu de seda se senta em um banquinho em frente a uma loja na rua principal da cidade. Ele tem um telescópio e se concentra nas pernas de uma jovem mulher, até que seu namorado o descobre.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43C6BE9-F0C3-40D6-A4A5-5F60C8923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8796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CAA60D0E-FBA1-4F97-890E-07CA3891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83D1BE8-F1FD-4229-ABAC-9D71AB42E6D5}"/>
              </a:ext>
            </a:extLst>
          </p:cNvPr>
          <p:cNvSpPr/>
          <p:nvPr/>
        </p:nvSpPr>
        <p:spPr>
          <a:xfrm>
            <a:off x="3739106" y="1845117"/>
            <a:ext cx="4713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5400" b="1" dirty="0">
                <a:ln/>
                <a:solidFill>
                  <a:schemeClr val="accent4"/>
                </a:solidFill>
              </a:rPr>
              <a:t>TOP 100 Filmes</a:t>
            </a:r>
            <a:endParaRPr lang="pt-B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A65D46E-C0B5-403C-A4C1-CEE15A190ED7}"/>
              </a:ext>
            </a:extLst>
          </p:cNvPr>
          <p:cNvSpPr/>
          <p:nvPr/>
        </p:nvSpPr>
        <p:spPr>
          <a:xfrm>
            <a:off x="2460741" y="2999509"/>
            <a:ext cx="72705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15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SÉCULO XIX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B0CD08-FC17-4E8C-84C7-1341FC5B40B9}"/>
              </a:ext>
            </a:extLst>
          </p:cNvPr>
          <p:cNvSpPr txBox="1"/>
          <p:nvPr/>
        </p:nvSpPr>
        <p:spPr>
          <a:xfrm>
            <a:off x="8248159" y="4492225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(1874 – 1900)</a:t>
            </a:r>
          </a:p>
        </p:txBody>
      </p:sp>
    </p:spTree>
    <p:extLst>
      <p:ext uri="{BB962C8B-B14F-4D97-AF65-F5344CB8AC3E}">
        <p14:creationId xmlns:p14="http://schemas.microsoft.com/office/powerpoint/2010/main" val="103164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9242982-5C89-4262-8F98-F53A67AA714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TRAFALGAR SQUARE DE LONDRES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London's Trafalgar Square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7475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2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William </a:t>
                      </a:r>
                      <a:r>
                        <a:rPr lang="en-US" b="0" dirty="0" err="1"/>
                        <a:t>Carr</a:t>
                      </a:r>
                      <a:r>
                        <a:rPr lang="en-US" b="0" dirty="0"/>
                        <a:t> Crofts, </a:t>
                      </a:r>
                    </a:p>
                    <a:p>
                      <a:pPr algn="l"/>
                      <a:r>
                        <a:rPr lang="en-US" b="0" dirty="0"/>
                        <a:t>Wordsworth </a:t>
                      </a:r>
                      <a:r>
                        <a:rPr lang="en-US" b="0" dirty="0" err="1"/>
                        <a:t>Donisthorpe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William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Carr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Crofts, Wordsworth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Donisthorpe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83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953818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 err="1"/>
                        <a:t>London's</a:t>
                      </a:r>
                      <a:r>
                        <a:rPr lang="pt-BR" b="0" i="1" dirty="0"/>
                        <a:t> Trafalgar Square é um filme mudo britânico. Com cerca de 10 quadros por segundo com uma moldura oval ou circular em filme celuloide usando a câmera '</a:t>
                      </a:r>
                      <a:r>
                        <a:rPr lang="pt-BR" b="0" i="1" dirty="0" err="1"/>
                        <a:t>kinesigraph</a:t>
                      </a:r>
                      <a:r>
                        <a:rPr lang="pt-BR" b="0" i="1" dirty="0"/>
                        <a:t>', mostra o tráfego em “Trafalgar Square”, Londres.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6BD067E-CC62-4F3E-84C1-7C538B91F4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8796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7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 com confiança baixa">
            <a:extLst>
              <a:ext uri="{FF2B5EF4-FFF2-40B4-BE49-F238E27FC236}">
                <a16:creationId xmlns:a16="http://schemas.microsoft.com/office/drawing/2014/main" id="{04B3F821-C9AE-434F-B44D-25092E77B31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DEIXE-ME SONHAR NOVAMENTE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Let Me Dream Again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01/08/1900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romance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 Albert Smith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George Albert Smith Films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82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981528"/>
          <a:ext cx="812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homem sonha que está flertando e bebendo com uma jovem e atrativa dama, então ele acorda na cama ao lado de sua esposa.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0260"/>
            <a:ext cx="7082973" cy="187378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3EA6DE8-9741-4CC5-8DD9-E6033B3FCB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87968"/>
            <a:ext cx="900000" cy="90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A8A8858-0E4A-437A-8550-C9BE759177B1}"/>
              </a:ext>
            </a:extLst>
          </p:cNvPr>
          <p:cNvGraphicFramePr>
            <a:graphicFrameLocks/>
          </p:cNvGraphicFramePr>
          <p:nvPr/>
        </p:nvGraphicFramePr>
        <p:xfrm>
          <a:off x="3538852" y="5346885"/>
          <a:ext cx="1728000" cy="115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2600280" imgH="2019240" progId="Paint.Picture">
                  <p:embed/>
                </p:oleObj>
              </mc:Choice>
              <mc:Fallback>
                <p:oleObj name="Imagem de Bitmap" r:id="rId7" imgW="2600280" imgH="201924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A8A8858-0E4A-437A-8550-C9BE75917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8852" y="5346885"/>
                        <a:ext cx="1728000" cy="115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52FAB7F-EB76-4A44-95B9-71FC744B7D22}"/>
              </a:ext>
            </a:extLst>
          </p:cNvPr>
          <p:cNvGraphicFramePr>
            <a:graphicFrameLocks/>
          </p:cNvGraphicFramePr>
          <p:nvPr/>
        </p:nvGraphicFramePr>
        <p:xfrm>
          <a:off x="7117661" y="5346884"/>
          <a:ext cx="1728000" cy="115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9" imgW="4476600" imgH="3286080" progId="Paint.Picture">
                  <p:embed/>
                </p:oleObj>
              </mc:Choice>
              <mc:Fallback>
                <p:oleObj name="Imagem de Bitmap" r:id="rId9" imgW="4476600" imgH="328608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E52FAB7F-EB76-4A44-95B9-71FC744B7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17661" y="5346884"/>
                        <a:ext cx="1728000" cy="115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EE3AE35-DC40-48A7-A63E-91CE16EC930A}"/>
              </a:ext>
            </a:extLst>
          </p:cNvPr>
          <p:cNvSpPr/>
          <p:nvPr/>
        </p:nvSpPr>
        <p:spPr>
          <a:xfrm>
            <a:off x="3570937" y="6548393"/>
            <a:ext cx="1578580" cy="2613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Tom Green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CD1C3C-68D4-4E52-B69B-AD4C1D97B65D}"/>
              </a:ext>
            </a:extLst>
          </p:cNvPr>
          <p:cNvSpPr/>
          <p:nvPr/>
        </p:nvSpPr>
        <p:spPr>
          <a:xfrm>
            <a:off x="7170821" y="6568021"/>
            <a:ext cx="1609616" cy="22565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Laura </a:t>
            </a:r>
            <a:r>
              <a:rPr lang="pt-BR" sz="1400" b="1" dirty="0" err="1"/>
              <a:t>Bayley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37269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BOXE MASCULINO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Men Boxing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5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30/04/1891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Ação, 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William K.L. Dickson, William </a:t>
                      </a:r>
                      <a:r>
                        <a:rPr lang="pt-BR" b="0" dirty="0" err="1"/>
                        <a:t>Heise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81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Dois homens vestindo luvas de boxe simulam uma luta. O homem da esquerda mexe sua mão esperando por uma oportunidade de acertar o golpe. Mas o homem da direita desvia do golpe, ele ri do esforço do outro boxeador.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8C3A2FB-276B-4339-A092-021D78E546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  <p:pic>
        <p:nvPicPr>
          <p:cNvPr id="4" name="Imagem 3" descr="Foto em preto e branco de homem com os braços para cima&#10;&#10;Descrição gerada automaticamente com confiança média">
            <a:extLst>
              <a:ext uri="{FF2B5EF4-FFF2-40B4-BE49-F238E27FC236}">
                <a16:creationId xmlns:a16="http://schemas.microsoft.com/office/drawing/2014/main" id="{A4AA1061-01E6-45D2-B49A-00793FBDDEA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96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PULANDO O COBERTOR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Le saut à la couverture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39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28/12/1895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80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Quatro homens seguram um cobertor, enquanto um de chapéu fica observando. Um sexto homem então corre na direção deles e tenta pular dentro do cobertor por duas vezes, à partir da terceira, ele consegue.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7249B38-CE14-4A3E-A6E0-BB3DD72CF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pic>
        <p:nvPicPr>
          <p:cNvPr id="6" name="Imagem 5" descr="Foto preta e branca de pessoas ao redor&#10;&#10;Descrição gerada automaticamente">
            <a:extLst>
              <a:ext uri="{FF2B5EF4-FFF2-40B4-BE49-F238E27FC236}">
                <a16:creationId xmlns:a16="http://schemas.microsoft.com/office/drawing/2014/main" id="{00726ADD-9E1A-481E-A02C-2435CB8750D7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b="6807"/>
          <a:stretch/>
        </p:blipFill>
        <p:spPr>
          <a:xfrm>
            <a:off x="-2633" y="0"/>
            <a:ext cx="36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3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O FAMOSO TRUQUE DA CAIXA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Illusions fantasmagoriques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Fantasia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Georges Méliès, Star Film Company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79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mágico faz aparecer uma pomba que ele coloca dentro de uma caixa com um conjunto de roupas. Um garoto aparece da caixa, com um machado, ele o divide em dois. Isso é só o início dos truques feitos através da caixa.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7F5E0AF-1014-41CD-9726-B3C2AB138F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pic>
        <p:nvPicPr>
          <p:cNvPr id="5" name="Imagem 4" descr="Imagem em preto e branco de pessoas em volta&#10;&#10;Descrição gerada automaticamente com confiança baixa">
            <a:extLst>
              <a:ext uri="{FF2B5EF4-FFF2-40B4-BE49-F238E27FC236}">
                <a16:creationId xmlns:a16="http://schemas.microsoft.com/office/drawing/2014/main" id="{AAC478CA-5CDC-4285-9841-CADE202C29E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0000" cy="5040000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A5D6356E-C855-4918-85E6-D9F397C9FB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9471" y="5340058"/>
          <a:ext cx="1744827" cy="1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1152360" imgH="866880" progId="Paint.Picture">
                  <p:embed/>
                </p:oleObj>
              </mc:Choice>
              <mc:Fallback>
                <p:oleObj name="Imagem de Bitmap" r:id="rId7" imgW="1152360" imgH="86688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A5D6356E-C855-4918-85E6-D9F397C9FB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9471" y="5340058"/>
                        <a:ext cx="1744827" cy="1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E7D0D6E-BD73-4F72-BD42-320CDCFEA711}"/>
              </a:ext>
            </a:extLst>
          </p:cNvPr>
          <p:cNvSpPr/>
          <p:nvPr/>
        </p:nvSpPr>
        <p:spPr>
          <a:xfrm>
            <a:off x="5423982" y="6584832"/>
            <a:ext cx="1581161" cy="19654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Georges </a:t>
            </a:r>
            <a:r>
              <a:rPr lang="pt-BR" sz="1400" b="1" dirty="0" err="1"/>
              <a:t>Méliès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52047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F39D54-AE10-4BB9-8BEF-073B8F27BA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 PESCA DO PEIXE DOURADO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La Pêche aux Poissons-Rouges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34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28/12/1895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78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homem segura seu bebê em uma mesa ao lado de uma tigela contendo um peixe dourado. O bebê começa a colocar a mão na água enquanto o homem o apoia. A cena é filmada por uma câmera estacionária atrás da mesa.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BF48F5C-7174-49B6-8417-1DF09634F2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7946391-57F5-44C1-8FF5-E049B419BA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8853" y="5351045"/>
          <a:ext cx="170691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1609560" imgH="1162080" progId="Paint.Picture">
                  <p:embed/>
                </p:oleObj>
              </mc:Choice>
              <mc:Fallback>
                <p:oleObj name="Imagem de Bitmap" r:id="rId7" imgW="1609560" imgH="116208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47946391-57F5-44C1-8FF5-E049B419BA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8853" y="5351045"/>
                        <a:ext cx="1706915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1DF9A73-9C96-40F8-93ED-47FB386F99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7935" y="5355950"/>
          <a:ext cx="1685223" cy="115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9" imgW="1400040" imgH="1057320" progId="Paint.Picture">
                  <p:embed/>
                </p:oleObj>
              </mc:Choice>
              <mc:Fallback>
                <p:oleObj name="Imagem de Bitmap" r:id="rId9" imgW="1400040" imgH="10573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01DF9A73-9C96-40F8-93ED-47FB386F9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37935" y="5355950"/>
                        <a:ext cx="1685223" cy="115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34A67CC-1D21-49F7-BEF0-7AA42E69DFBD}"/>
              </a:ext>
            </a:extLst>
          </p:cNvPr>
          <p:cNvSpPr/>
          <p:nvPr/>
        </p:nvSpPr>
        <p:spPr>
          <a:xfrm>
            <a:off x="3570937" y="6548393"/>
            <a:ext cx="1578580" cy="2613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Andrée </a:t>
            </a:r>
            <a:r>
              <a:rPr lang="pt-BR" sz="1400" b="1" dirty="0" err="1"/>
              <a:t>Lumière</a:t>
            </a:r>
            <a:endParaRPr lang="pt-BR" sz="1400" b="1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2DA5D8-4F3C-4DA0-83A9-B90589F06DE4}"/>
              </a:ext>
            </a:extLst>
          </p:cNvPr>
          <p:cNvSpPr/>
          <p:nvPr/>
        </p:nvSpPr>
        <p:spPr>
          <a:xfrm>
            <a:off x="7170821" y="6568021"/>
            <a:ext cx="1609616" cy="22565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Auguste </a:t>
            </a:r>
            <a:r>
              <a:rPr lang="pt-BR" sz="1400" b="1" dirty="0" err="1"/>
              <a:t>Lumière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31151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preta e branca de um homem&#10;&#10;Descrição gerada automaticamente">
            <a:extLst>
              <a:ext uri="{FF2B5EF4-FFF2-40B4-BE49-F238E27FC236}">
                <a16:creationId xmlns:a16="http://schemas.microsoft.com/office/drawing/2014/main" id="{191BDB05-A718-427D-987D-9C1D110365F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OS FERREIROS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Les forgerons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45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28/12/1895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77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Dois ferreiros estão trabalhando. O da esquerda martela repetidamente uma bigorna enquanto o da direita enrola um dispositivo. O homem da esquerda remove o metal que estava martelando e o coloca em um balde com água.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906DB18-3BF9-4988-A8EE-735F900BA2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preta e branca de um cavalo&#10;&#10;Descrição gerada automaticamente com confiança média">
            <a:extLst>
              <a:ext uri="{FF2B5EF4-FFF2-40B4-BE49-F238E27FC236}">
                <a16:creationId xmlns:a16="http://schemas.microsoft.com/office/drawing/2014/main" id="{92E58222-6FE6-46FF-BF75-3826AFACF8C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 ACROBACIA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La Voltige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40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28/12/1895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76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Três homens e um cavalo estão no campo. O primeiro homem, de branco, segura as rédeas do cavalo, o segundo homem, de preto, fica observando enquanto o terceiro homem tenta montar o cavalo.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D58C875-96A1-4BC6-B91A-6139EA98A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O DESNUDAR IMPOSSÍVEL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Le déshabillage impossible</a:t>
            </a: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107962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2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1900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fantasia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Georges Méliès, Star Film Company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75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homem entra em um quarto e antes de deitar na sua cama, ele tira a sua roupa, porém à medida que ele vai tirando, novas roupas aparecem como mágica. O homem furioso persiste e a situação vai piorando cada vez mais.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95CA624-5724-46DD-810E-D38C483D85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3DF53ED-AB06-4B30-80AC-ED66BB79550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" y="-1"/>
            <a:ext cx="3600000" cy="5040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B5124C0-1AA9-4C30-A7CF-F29A26A6C7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4976" y="5372133"/>
          <a:ext cx="1739322" cy="112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1028880" imgH="762120" progId="Paint.Picture">
                  <p:embed/>
                </p:oleObj>
              </mc:Choice>
              <mc:Fallback>
                <p:oleObj name="Imagem de Bitmap" r:id="rId7" imgW="1028880" imgH="76212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B5124C0-1AA9-4C30-A7CF-F29A26A6C7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4976" y="5372133"/>
                        <a:ext cx="1739322" cy="112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7F5CE9D-1601-46B6-ACCB-44178012C737}"/>
              </a:ext>
            </a:extLst>
          </p:cNvPr>
          <p:cNvSpPr/>
          <p:nvPr/>
        </p:nvSpPr>
        <p:spPr>
          <a:xfrm>
            <a:off x="5423982" y="6584832"/>
            <a:ext cx="1581161" cy="19654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Georges </a:t>
            </a:r>
            <a:r>
              <a:rPr lang="pt-BR" sz="1400" b="1" dirty="0" err="1"/>
              <a:t>Méliès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75123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O AÇOUGUEIRO MECÂNICO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La Charcuterie mécanique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44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01/02/1895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ficção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74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açougueiro coloca um porco em sua máquina. Momentos depois, ele retira do outro lado da máquina uma gama completa de produtos de carne de porco, muitos já embalados para a venda.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963ACEA-E013-4543-ADDE-03F568A25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59E25AD8-2694-4B7D-9E41-72B132892012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360000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6" imgW="2895480" imgH="3238560" progId="Paint.Picture">
                  <p:embed/>
                </p:oleObj>
              </mc:Choice>
              <mc:Fallback>
                <p:oleObj name="Imagem de Bitmap" r:id="rId6" imgW="2895480" imgH="323856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59E25AD8-2694-4B7D-9E41-72B1328920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60000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06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em preto e branco de trem e pessoas ao fundo&#10;&#10;Descrição gerada automaticamente">
            <a:extLst>
              <a:ext uri="{FF2B5EF4-FFF2-40B4-BE49-F238E27FC236}">
                <a16:creationId xmlns:a16="http://schemas.microsoft.com/office/drawing/2014/main" id="{4E56DF48-9E65-4961-BD4A-53DB4844D1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050E768-87E9-4883-8097-0F5E1CA10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CHEGADA DE UM TREM EM PERRACHE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Arrivée d'un train à Perrache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99418"/>
              </p:ext>
            </p:extLst>
          </p:nvPr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39s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23/03/1896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Lumière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Lumière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100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34512"/>
              </p:ext>
            </p:extLst>
          </p:nvPr>
        </p:nvGraphicFramePr>
        <p:xfrm>
          <a:off x="3831999" y="3995383"/>
          <a:ext cx="812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b="0" i="1" dirty="0"/>
                        <a:t>O filme mostra a chegada de um trem à estação de </a:t>
                      </a:r>
                      <a:r>
                        <a:rPr lang="pt-BR" b="0" i="1" dirty="0" err="1"/>
                        <a:t>Perrache</a:t>
                      </a:r>
                      <a:r>
                        <a:rPr lang="pt-BR" b="0" i="1" dirty="0"/>
                        <a:t> e muitas pessoas desembarcando.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31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preta e branca de um jogador de beisebol com pessoas assistindo&#10;&#10;Descrição gerada automaticamente com confiança média">
            <a:extLst>
              <a:ext uri="{FF2B5EF4-FFF2-40B4-BE49-F238E27FC236}">
                <a16:creationId xmlns:a16="http://schemas.microsoft.com/office/drawing/2014/main" id="{76B8C9F0-8CE1-4EBE-B503-AF06C569DB9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DANÇA DO BÚFALO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Buffalo Dance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16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23/09/1894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William K.L. Dickson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73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O filme mostra dois índios sentados tocando tambor e três guerreiros. À medida que os músicos tocam e cantam, os três homens no centro dançam, sempre se movendo com os pés, num círculo.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8C3A2FB-276B-4339-A092-021D78E54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4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EB014380-697D-48DD-ABC9-A728D062012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DISCUSSÃO INFANTIL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Querelle enfantine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50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07/03/1896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72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Dois bebês são apresentados sentados um ao lado do outro, em cadeiras altas. De repente, um apanha a colher do outro e então se entregam a uma briga, com tapas e choro.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54C4C74-DC31-42EE-BCFA-97BDBC221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38D272-9B1A-4781-B6AC-9A62E655A26D}"/>
              </a:ext>
            </a:extLst>
          </p:cNvPr>
          <p:cNvGraphicFramePr>
            <a:graphicFrameLocks/>
          </p:cNvGraphicFramePr>
          <p:nvPr/>
        </p:nvGraphicFramePr>
        <p:xfrm>
          <a:off x="3538851" y="5358193"/>
          <a:ext cx="1728000" cy="11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1695600" imgH="1305000" progId="Paint.Picture">
                  <p:embed/>
                </p:oleObj>
              </mc:Choice>
              <mc:Fallback>
                <p:oleObj name="Imagem de Bitmap" r:id="rId7" imgW="1695600" imgH="130500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F38D272-9B1A-4781-B6AC-9A62E655A2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8851" y="5358193"/>
                        <a:ext cx="1728000" cy="11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6897646-1CCC-464F-AA32-5170A41B179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120017" y="5346084"/>
            <a:ext cx="1728000" cy="11880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6851011-251D-4F3A-BB84-6F6E9EE840ED}"/>
              </a:ext>
            </a:extLst>
          </p:cNvPr>
          <p:cNvSpPr/>
          <p:nvPr/>
        </p:nvSpPr>
        <p:spPr>
          <a:xfrm>
            <a:off x="3570937" y="6548393"/>
            <a:ext cx="1578580" cy="2613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Andrée </a:t>
            </a:r>
            <a:r>
              <a:rPr lang="pt-BR" sz="1400" b="1" dirty="0" err="1"/>
              <a:t>Lumière</a:t>
            </a:r>
            <a:endParaRPr lang="pt-BR" sz="1400" b="1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C2459FF-9377-46A8-A614-BBFB63A74457}"/>
              </a:ext>
            </a:extLst>
          </p:cNvPr>
          <p:cNvSpPr/>
          <p:nvPr/>
        </p:nvSpPr>
        <p:spPr>
          <a:xfrm>
            <a:off x="7170821" y="6568021"/>
            <a:ext cx="1609616" cy="22565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Suzanne </a:t>
            </a:r>
            <a:r>
              <a:rPr lang="pt-BR" sz="1400" b="1" dirty="0" err="1"/>
              <a:t>Lumière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410641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 COLUNA </a:t>
            </a:r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DE FOGO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La colonne de feu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Fantasia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Star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Film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71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demônio acende uma fogueira. De dentro de uma frigideira gigante faz erguer-se uma jovem mulher que inicia uma dança serpentina. Suas saias assumem a aparência de chamas até que, por fim, ela desaparece.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89C6180-180C-4DC8-A1B1-134D567D0A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pic>
        <p:nvPicPr>
          <p:cNvPr id="5" name="Imagem 4" descr="Site&#10;&#10;Descrição gerada automaticamente">
            <a:extLst>
              <a:ext uri="{FF2B5EF4-FFF2-40B4-BE49-F238E27FC236}">
                <a16:creationId xmlns:a16="http://schemas.microsoft.com/office/drawing/2014/main" id="{0561FC76-804E-4183-9C06-F7B7503F217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" y="-1"/>
            <a:ext cx="3600000" cy="5040000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CF7C599D-5EB5-4144-8871-3170EC11CAE8}"/>
              </a:ext>
            </a:extLst>
          </p:cNvPr>
          <p:cNvGraphicFramePr>
            <a:graphicFrameLocks/>
          </p:cNvGraphicFramePr>
          <p:nvPr/>
        </p:nvGraphicFramePr>
        <p:xfrm>
          <a:off x="7113938" y="5367295"/>
          <a:ext cx="1728000" cy="1153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1295280" imgH="876240" progId="Paint.Picture">
                  <p:embed/>
                </p:oleObj>
              </mc:Choice>
              <mc:Fallback>
                <p:oleObj name="Imagem de Bitmap" r:id="rId7" imgW="1295280" imgH="87624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CF7C599D-5EB5-4144-8871-3170EC11C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13938" y="5367295"/>
                        <a:ext cx="1728000" cy="1153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18343647-A2BD-40F3-ADF6-86D0798583F3}"/>
              </a:ext>
            </a:extLst>
          </p:cNvPr>
          <p:cNvGraphicFramePr>
            <a:graphicFrameLocks/>
          </p:cNvGraphicFramePr>
          <p:nvPr/>
        </p:nvGraphicFramePr>
        <p:xfrm>
          <a:off x="3538852" y="5368357"/>
          <a:ext cx="1728000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9" imgW="905040" imgH="695160" progId="Paint.Picture">
                  <p:embed/>
                </p:oleObj>
              </mc:Choice>
              <mc:Fallback>
                <p:oleObj name="Imagem de Bitmap" r:id="rId9" imgW="905040" imgH="69516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18343647-A2BD-40F3-ADF6-86D079858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8852" y="5368357"/>
                        <a:ext cx="1728000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4C7DBA6-7F63-4678-9579-1DCDBC9A7EB7}"/>
              </a:ext>
            </a:extLst>
          </p:cNvPr>
          <p:cNvSpPr/>
          <p:nvPr/>
        </p:nvSpPr>
        <p:spPr>
          <a:xfrm>
            <a:off x="3570937" y="6548393"/>
            <a:ext cx="1578580" cy="2613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Georges </a:t>
            </a:r>
            <a:r>
              <a:rPr lang="pt-BR" sz="1400" b="1" dirty="0" err="1"/>
              <a:t>Méliès</a:t>
            </a:r>
            <a:endParaRPr lang="pt-BR" sz="1400" b="1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6CEFC73-5816-4854-A594-A448DE51C940}"/>
              </a:ext>
            </a:extLst>
          </p:cNvPr>
          <p:cNvSpPr/>
          <p:nvPr/>
        </p:nvSpPr>
        <p:spPr>
          <a:xfrm>
            <a:off x="7170821" y="6568021"/>
            <a:ext cx="1609616" cy="22565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/>
              <a:t>Jehanne</a:t>
            </a:r>
            <a:r>
              <a:rPr lang="pt-BR" sz="1400" b="1" dirty="0"/>
              <a:t> d'</a:t>
            </a:r>
            <a:r>
              <a:rPr lang="pt-BR" sz="1400" b="1" dirty="0" err="1"/>
              <a:t>Alcy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36161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La sortie de l'usine Lumière à Lyon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24004"/>
              </p:ext>
            </p:extLst>
          </p:nvPr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42s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22/03/1895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2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58762"/>
              </p:ext>
            </p:extLst>
          </p:nvPr>
        </p:nvGraphicFramePr>
        <p:xfrm>
          <a:off x="3831999" y="3718283"/>
          <a:ext cx="8128000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282443">
                <a:tc>
                  <a:txBody>
                    <a:bodyPr/>
                    <a:lstStyle/>
                    <a:p>
                      <a:pPr algn="just"/>
                      <a:r>
                        <a:rPr lang="pt-BR" b="0" i="1" dirty="0"/>
                        <a:t>Trabalhadores atravessam o portão da fábrica </a:t>
                      </a:r>
                      <a:r>
                        <a:rPr lang="pt-BR" b="0" i="1" dirty="0" err="1"/>
                        <a:t>Lumière</a:t>
                      </a:r>
                      <a:r>
                        <a:rPr lang="pt-BR" b="0" i="1" dirty="0"/>
                        <a:t> para deixarem o local, seguidos por uma carruagem puxada por dois cavalos. Foi exibido em 22 de março de 1895, no Salon </a:t>
                      </a:r>
                      <a:r>
                        <a:rPr lang="pt-BR" b="0" i="1" dirty="0" err="1"/>
                        <a:t>indien</a:t>
                      </a:r>
                      <a:r>
                        <a:rPr lang="pt-BR" b="0" i="1" dirty="0"/>
                        <a:t> </a:t>
                      </a:r>
                      <a:r>
                        <a:rPr lang="pt-BR" b="0" i="1" dirty="0" err="1"/>
                        <a:t>du</a:t>
                      </a:r>
                      <a:r>
                        <a:rPr lang="pt-BR" b="0" i="1" dirty="0"/>
                        <a:t> Grand Café, quando Louis </a:t>
                      </a:r>
                      <a:r>
                        <a:rPr lang="pt-BR" b="0" i="1" dirty="0" err="1"/>
                        <a:t>Lumière</a:t>
                      </a:r>
                      <a:r>
                        <a:rPr lang="pt-BR" b="0" i="1" dirty="0"/>
                        <a:t> fez pela primeira vez uma demonstração pública de seu cinematógrafo.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963ACEA-E013-4543-ADDE-03F568A25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6924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9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 SAÍDA DOS OPERÁRIOS DA FÁBRICA LUMIÈRE</a:t>
            </a:r>
          </a:p>
        </p:txBody>
      </p:sp>
      <p:pic>
        <p:nvPicPr>
          <p:cNvPr id="3" name="Imagem 2" descr="Foto preta e branca de pessoas ao lado de bicicleta&#10;&#10;Descrição gerada automaticamente">
            <a:extLst>
              <a:ext uri="{FF2B5EF4-FFF2-40B4-BE49-F238E27FC236}">
                <a16:creationId xmlns:a16="http://schemas.microsoft.com/office/drawing/2014/main" id="{6297B1E0-4290-4616-BAFB-E701DA7C5CD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02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A CHEGADA DE UM TREM À ESTAÇÃO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L'arrivée d'un train à La Ciotat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757694"/>
              </p:ext>
            </p:extLst>
          </p:nvPr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124691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41728550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/>
                        <a:t>49s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28/12/1895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Auguste </a:t>
                      </a:r>
                      <a:r>
                        <a:rPr lang="pt-BR" b="0" dirty="0" err="1"/>
                        <a:t>Lumière</a:t>
                      </a:r>
                      <a:r>
                        <a:rPr lang="pt-BR" b="0" dirty="0"/>
                        <a:t>, Louis </a:t>
                      </a:r>
                      <a:r>
                        <a:rPr lang="pt-BR" b="0" dirty="0" err="1"/>
                        <a:t>Lumière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/>
                        <a:t>Lumière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1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34169"/>
              </p:ext>
            </p:extLst>
          </p:nvPr>
        </p:nvGraphicFramePr>
        <p:xfrm>
          <a:off x="3831999" y="3690573"/>
          <a:ext cx="8128000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221755">
                <a:tc>
                  <a:txBody>
                    <a:bodyPr/>
                    <a:lstStyle/>
                    <a:p>
                      <a:pPr algn="just"/>
                      <a:r>
                        <a:rPr lang="pt-BR" b="0" i="1" dirty="0"/>
                        <a:t>O filme mostra a entrada de um comboio puxado por uma locomotiva a vapor, vindo de Marselha e chegando em uma estação de trem na cidade costeira francesa de La </a:t>
                      </a:r>
                      <a:r>
                        <a:rPr lang="pt-BR" b="0" i="1" dirty="0" err="1"/>
                        <a:t>Ciotat</a:t>
                      </a:r>
                      <a:r>
                        <a:rPr lang="pt-BR" b="0" i="1" dirty="0"/>
                        <a:t>, com alguns passageiros a espera na estação. Um dos primeiros filmes a ser apresentado publicamente pelos irmãos </a:t>
                      </a:r>
                      <a:r>
                        <a:rPr lang="pt-BR" b="0" i="1" dirty="0" err="1"/>
                        <a:t>Lumière</a:t>
                      </a:r>
                      <a:r>
                        <a:rPr lang="pt-BR" b="0" i="1" dirty="0"/>
                        <a:t>, em Paris.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963ACEA-E013-4543-ADDE-03F568A25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pic>
        <p:nvPicPr>
          <p:cNvPr id="3" name="Imagem 2" descr="Foto preta e branca de trem nos trilhos&#10;&#10;Descrição gerada automaticamente">
            <a:extLst>
              <a:ext uri="{FF2B5EF4-FFF2-40B4-BE49-F238E27FC236}">
                <a16:creationId xmlns:a16="http://schemas.microsoft.com/office/drawing/2014/main" id="{198DE1D2-0FA7-4FB3-90C8-586CF1B3398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6" y="0"/>
            <a:ext cx="36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5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A3ABD83C-64DF-4C8B-AA93-B9786AE295AD}"/>
              </a:ext>
            </a:extLst>
          </p:cNvPr>
          <p:cNvSpPr/>
          <p:nvPr/>
        </p:nvSpPr>
        <p:spPr>
          <a:xfrm>
            <a:off x="1799998" y="250115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ESTATÍSTICAS</a:t>
            </a:r>
            <a:endParaRPr lang="pt-BR" sz="4000" b="1" cap="none" spc="50" dirty="0">
              <a:ln w="11430"/>
              <a:solidFill>
                <a:srgbClr val="CC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w Cen MT Condensed" panose="020B06060201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362757-C1B3-4BB7-B4DC-84D68DC9E204}"/>
              </a:ext>
            </a:extLst>
          </p:cNvPr>
          <p:cNvSpPr txBox="1"/>
          <p:nvPr/>
        </p:nvSpPr>
        <p:spPr>
          <a:xfrm>
            <a:off x="4395536" y="1090863"/>
            <a:ext cx="3868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Nº DE FILMES: 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100</a:t>
            </a:r>
          </a:p>
          <a:p>
            <a:r>
              <a:rPr lang="pt-BR" sz="2000" dirty="0">
                <a:solidFill>
                  <a:schemeClr val="bg1"/>
                </a:solidFill>
              </a:rPr>
              <a:t>TEMPO TOTAL DE FILMES: 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1h45min</a:t>
            </a:r>
          </a:p>
          <a:p>
            <a:r>
              <a:rPr lang="pt-BR" sz="2000" dirty="0">
                <a:solidFill>
                  <a:schemeClr val="bg1"/>
                </a:solidFill>
              </a:rPr>
              <a:t>MÉDIA POR FILME: </a:t>
            </a:r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1min 03s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3B6FF26-9E96-4DB4-8E0D-9CE59C12FF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0" y="32408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B698D12-D00A-4E5B-981D-977654E49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0" y="392775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3E8C05F-BA65-41D0-BAA9-80B7762D0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0" y="4614624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82F476-9245-42C6-B633-3FDF5CF00D92}"/>
              </a:ext>
            </a:extLst>
          </p:cNvPr>
          <p:cNvSpPr txBox="1"/>
          <p:nvPr/>
        </p:nvSpPr>
        <p:spPr>
          <a:xfrm>
            <a:off x="688210" y="2693907"/>
            <a:ext cx="285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Por Classificação Indicativa: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CA96132-0B24-4FF0-85DE-6193418FAC1B}"/>
              </a:ext>
            </a:extLst>
          </p:cNvPr>
          <p:cNvSpPr txBox="1"/>
          <p:nvPr/>
        </p:nvSpPr>
        <p:spPr>
          <a:xfrm>
            <a:off x="1542674" y="331083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96 filmes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F6960A-0F7B-4E86-8BCB-BBC1EEE0510C}"/>
              </a:ext>
            </a:extLst>
          </p:cNvPr>
          <p:cNvSpPr txBox="1"/>
          <p:nvPr/>
        </p:nvSpPr>
        <p:spPr>
          <a:xfrm>
            <a:off x="1600392" y="401308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 filmes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25C3C0B-F762-423C-9C37-FE83F6C08F91}"/>
              </a:ext>
            </a:extLst>
          </p:cNvPr>
          <p:cNvSpPr txBox="1"/>
          <p:nvPr/>
        </p:nvSpPr>
        <p:spPr>
          <a:xfrm>
            <a:off x="1600392" y="461447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 filmes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0E56675-5B16-4D40-B7A5-31760DC901EE}"/>
              </a:ext>
            </a:extLst>
          </p:cNvPr>
          <p:cNvSpPr txBox="1"/>
          <p:nvPr/>
        </p:nvSpPr>
        <p:spPr>
          <a:xfrm>
            <a:off x="5794996" y="2725991"/>
            <a:ext cx="99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000" b="1" spc="5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defRPr>
            </a:lvl1pPr>
          </a:lstStyle>
          <a:p>
            <a:r>
              <a:rPr lang="pt-BR" dirty="0"/>
              <a:t>Por Ano: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B04C59E-E094-4046-BBB5-E8476A45F58A}"/>
              </a:ext>
            </a:extLst>
          </p:cNvPr>
          <p:cNvSpPr txBox="1"/>
          <p:nvPr/>
        </p:nvSpPr>
        <p:spPr>
          <a:xfrm>
            <a:off x="5794996" y="3215632"/>
            <a:ext cx="19271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1874:</a:t>
            </a:r>
            <a:r>
              <a:rPr lang="pt-BR" sz="2000" dirty="0">
                <a:solidFill>
                  <a:schemeClr val="bg1"/>
                </a:solidFill>
              </a:rPr>
              <a:t>	1 filme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1878:</a:t>
            </a:r>
            <a:r>
              <a:rPr lang="pt-BR" sz="2000" dirty="0">
                <a:solidFill>
                  <a:schemeClr val="bg1"/>
                </a:solidFill>
              </a:rPr>
              <a:t>	1 filme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1883:</a:t>
            </a:r>
            <a:r>
              <a:rPr lang="pt-BR" sz="2000" dirty="0">
                <a:solidFill>
                  <a:schemeClr val="bg1"/>
                </a:solidFill>
              </a:rPr>
              <a:t>	1 filme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1887:</a:t>
            </a:r>
            <a:r>
              <a:rPr lang="pt-BR" sz="2000" dirty="0">
                <a:solidFill>
                  <a:schemeClr val="bg1"/>
                </a:solidFill>
              </a:rPr>
              <a:t>	1 filme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1888: </a:t>
            </a:r>
            <a:r>
              <a:rPr lang="pt-BR" sz="2000" dirty="0">
                <a:solidFill>
                  <a:schemeClr val="bg1"/>
                </a:solidFill>
              </a:rPr>
              <a:t>	3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1890:</a:t>
            </a:r>
            <a:r>
              <a:rPr lang="pt-BR" sz="2000" dirty="0">
                <a:solidFill>
                  <a:schemeClr val="bg1"/>
                </a:solidFill>
              </a:rPr>
              <a:t>	3 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3903555-552E-43F9-9C44-5BB694416346}"/>
              </a:ext>
            </a:extLst>
          </p:cNvPr>
          <p:cNvSpPr txBox="1"/>
          <p:nvPr/>
        </p:nvSpPr>
        <p:spPr>
          <a:xfrm>
            <a:off x="8664477" y="3215632"/>
            <a:ext cx="205697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1891:</a:t>
            </a:r>
            <a:r>
              <a:rPr lang="pt-BR" sz="2000" dirty="0">
                <a:solidFill>
                  <a:schemeClr val="bg1"/>
                </a:solidFill>
              </a:rPr>
              <a:t>	3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1892:</a:t>
            </a:r>
            <a:r>
              <a:rPr lang="pt-BR" sz="2000" dirty="0">
                <a:solidFill>
                  <a:schemeClr val="bg1"/>
                </a:solidFill>
              </a:rPr>
              <a:t>	1 filme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1893:</a:t>
            </a:r>
            <a:r>
              <a:rPr lang="pt-BR" sz="2000" dirty="0">
                <a:solidFill>
                  <a:schemeClr val="bg1"/>
                </a:solidFill>
              </a:rPr>
              <a:t>	1 filme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1894:</a:t>
            </a:r>
            <a:r>
              <a:rPr lang="pt-BR" sz="2000" dirty="0">
                <a:solidFill>
                  <a:schemeClr val="bg1"/>
                </a:solidFill>
              </a:rPr>
              <a:t>	16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1895: </a:t>
            </a:r>
            <a:r>
              <a:rPr lang="pt-BR" sz="2000" dirty="0">
                <a:solidFill>
                  <a:schemeClr val="bg1"/>
                </a:solidFill>
              </a:rPr>
              <a:t>	16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1896:</a:t>
            </a:r>
            <a:r>
              <a:rPr lang="pt-BR" sz="2000" dirty="0">
                <a:solidFill>
                  <a:schemeClr val="bg1"/>
                </a:solidFill>
              </a:rPr>
              <a:t>	15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1897:</a:t>
            </a:r>
            <a:r>
              <a:rPr lang="pt-BR" sz="2000" dirty="0">
                <a:solidFill>
                  <a:schemeClr val="bg1"/>
                </a:solidFill>
              </a:rPr>
              <a:t>	9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1898:</a:t>
            </a:r>
            <a:r>
              <a:rPr lang="pt-BR" sz="2000" dirty="0">
                <a:solidFill>
                  <a:schemeClr val="bg1"/>
                </a:solidFill>
              </a:rPr>
              <a:t>	11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1899: </a:t>
            </a:r>
            <a:r>
              <a:rPr lang="pt-BR" sz="2000" dirty="0">
                <a:solidFill>
                  <a:schemeClr val="bg1"/>
                </a:solidFill>
              </a:rPr>
              <a:t>	7 filmes</a:t>
            </a:r>
          </a:p>
          <a:p>
            <a:r>
              <a:rPr lang="pt-BR" sz="2000" b="1" dirty="0">
                <a:solidFill>
                  <a:schemeClr val="accent4">
                    <a:lumMod val="75000"/>
                  </a:schemeClr>
                </a:solidFill>
              </a:rPr>
              <a:t>1900:</a:t>
            </a:r>
            <a:r>
              <a:rPr lang="pt-BR" sz="2000" dirty="0">
                <a:solidFill>
                  <a:schemeClr val="bg1"/>
                </a:solidFill>
              </a:rPr>
              <a:t>	11 filmes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47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82F476-9245-42C6-B633-3FDF5CF00D92}"/>
              </a:ext>
            </a:extLst>
          </p:cNvPr>
          <p:cNvSpPr txBox="1"/>
          <p:nvPr/>
        </p:nvSpPr>
        <p:spPr>
          <a:xfrm>
            <a:off x="8153400" y="818457"/>
            <a:ext cx="3322317" cy="9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PAÍS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625928F-CB03-4F1E-A3B6-460D7AF71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6"/>
          <a:stretch/>
        </p:blipFill>
        <p:spPr>
          <a:xfrm>
            <a:off x="1" y="3082062"/>
            <a:ext cx="7617860" cy="3775937"/>
          </a:xfrm>
          <a:prstGeom prst="rect">
            <a:avLst/>
          </a:prstGeom>
        </p:spPr>
      </p:pic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F432661-5331-4AE9-993F-D3745EE6E2CC}"/>
              </a:ext>
            </a:extLst>
          </p:cNvPr>
          <p:cNvSpPr/>
          <p:nvPr/>
        </p:nvSpPr>
        <p:spPr>
          <a:xfrm>
            <a:off x="721245" y="5050796"/>
            <a:ext cx="2088000" cy="1314000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C71E209-9A1F-458A-B3FC-16AF9399708C}"/>
              </a:ext>
            </a:extLst>
          </p:cNvPr>
          <p:cNvSpPr/>
          <p:nvPr/>
        </p:nvSpPr>
        <p:spPr>
          <a:xfrm>
            <a:off x="4804430" y="4529680"/>
            <a:ext cx="2088000" cy="1835116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2F9F42-92E0-455B-A083-7B8450C1CFF4}"/>
              </a:ext>
            </a:extLst>
          </p:cNvPr>
          <p:cNvSpPr/>
          <p:nvPr/>
        </p:nvSpPr>
        <p:spPr>
          <a:xfrm>
            <a:off x="2776581" y="3586514"/>
            <a:ext cx="2059200" cy="27782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76A15A-CE66-47A7-ACFF-7CAD164D25A7}"/>
              </a:ext>
            </a:extLst>
          </p:cNvPr>
          <p:cNvGrpSpPr/>
          <p:nvPr/>
        </p:nvGrpSpPr>
        <p:grpSpPr>
          <a:xfrm>
            <a:off x="1041238" y="5168327"/>
            <a:ext cx="1411534" cy="1072051"/>
            <a:chOff x="1041238" y="5168327"/>
            <a:chExt cx="1411534" cy="1072051"/>
          </a:xfrm>
        </p:grpSpPr>
        <p:pic>
          <p:nvPicPr>
            <p:cNvPr id="14" name="Imagem 13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97122946-B1CB-4ECE-8D6D-62C31610E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E4D5596-48E9-4FFE-AAF7-77D0750DF40F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3º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C17088D-67E5-4519-AAFB-9BBEF1C01220}"/>
              </a:ext>
            </a:extLst>
          </p:cNvPr>
          <p:cNvGrpSpPr/>
          <p:nvPr/>
        </p:nvGrpSpPr>
        <p:grpSpPr>
          <a:xfrm>
            <a:off x="5158338" y="4904654"/>
            <a:ext cx="1411534" cy="1072051"/>
            <a:chOff x="1041238" y="5168327"/>
            <a:chExt cx="1411534" cy="1072051"/>
          </a:xfrm>
        </p:grpSpPr>
        <p:pic>
          <p:nvPicPr>
            <p:cNvPr id="43" name="Imagem 42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E710261B-99C5-4B30-8D78-ADABAC52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E80C40-3322-490A-B4F5-307ACD720772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2º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A4EA460-A587-4F24-B064-E813403DBD0F}"/>
              </a:ext>
            </a:extLst>
          </p:cNvPr>
          <p:cNvGrpSpPr/>
          <p:nvPr/>
        </p:nvGrpSpPr>
        <p:grpSpPr>
          <a:xfrm>
            <a:off x="3081196" y="4375187"/>
            <a:ext cx="1411534" cy="1072051"/>
            <a:chOff x="1041238" y="5168327"/>
            <a:chExt cx="1411534" cy="1072051"/>
          </a:xfrm>
        </p:grpSpPr>
        <p:pic>
          <p:nvPicPr>
            <p:cNvPr id="46" name="Imagem 45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8FEB460D-1CF1-412C-8232-82B403C7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9A3B1DF-8C2D-47A6-A25B-2CBDB8D54D09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pic>
        <p:nvPicPr>
          <p:cNvPr id="48" name="Imagem 47">
            <a:extLst>
              <a:ext uri="{FF2B5EF4-FFF2-40B4-BE49-F238E27FC236}">
                <a16:creationId xmlns:a16="http://schemas.microsoft.com/office/drawing/2014/main" id="{BC87E9F1-5975-4E80-A561-03F8C600A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05" y="617079"/>
            <a:ext cx="1800000" cy="1800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A85FEE0-D159-44C2-BC28-5E7BDE2FF1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98" y="1706557"/>
            <a:ext cx="1800000" cy="1800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40F4E3B2-D754-4071-A1BE-3BB3D923B1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58" y="2168949"/>
            <a:ext cx="1800000" cy="18000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53E26F5-7EB0-436E-94BC-BA0014172588}"/>
              </a:ext>
            </a:extLst>
          </p:cNvPr>
          <p:cNvSpPr txBox="1"/>
          <p:nvPr/>
        </p:nvSpPr>
        <p:spPr>
          <a:xfrm>
            <a:off x="3546169" y="308206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54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371A1D8-344D-48ED-AE36-E1E1D798A0F8}"/>
              </a:ext>
            </a:extLst>
          </p:cNvPr>
          <p:cNvSpPr txBox="1"/>
          <p:nvPr/>
        </p:nvSpPr>
        <p:spPr>
          <a:xfrm>
            <a:off x="5627412" y="399014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D61EE6-13C3-4434-9776-DE5B90C6DD29}"/>
              </a:ext>
            </a:extLst>
          </p:cNvPr>
          <p:cNvSpPr txBox="1"/>
          <p:nvPr/>
        </p:nvSpPr>
        <p:spPr>
          <a:xfrm>
            <a:off x="1438784" y="4527577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14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FABBE39-7901-4624-A62F-C7F56A056BD2}"/>
              </a:ext>
            </a:extLst>
          </p:cNvPr>
          <p:cNvSpPr txBox="1"/>
          <p:nvPr/>
        </p:nvSpPr>
        <p:spPr>
          <a:xfrm>
            <a:off x="3140049" y="2548226"/>
            <a:ext cx="144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França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438C35-E780-43F6-9044-905121899C99}"/>
              </a:ext>
            </a:extLst>
          </p:cNvPr>
          <p:cNvSpPr txBox="1"/>
          <p:nvPr/>
        </p:nvSpPr>
        <p:spPr>
          <a:xfrm>
            <a:off x="4879315" y="3503515"/>
            <a:ext cx="20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Estados Unidos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AFC4F3-4501-4593-8CE6-9C979F6C0FE0}"/>
              </a:ext>
            </a:extLst>
          </p:cNvPr>
          <p:cNvSpPr txBox="1"/>
          <p:nvPr/>
        </p:nvSpPr>
        <p:spPr>
          <a:xfrm>
            <a:off x="715846" y="3991119"/>
            <a:ext cx="20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Reino Unido</a:t>
            </a:r>
          </a:p>
        </p:txBody>
      </p:sp>
    </p:spTree>
    <p:extLst>
      <p:ext uri="{BB962C8B-B14F-4D97-AF65-F5344CB8AC3E}">
        <p14:creationId xmlns:p14="http://schemas.microsoft.com/office/powerpoint/2010/main" val="3697237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7BEA595-53C5-4562-A886-4BB749EED135}"/>
              </a:ext>
            </a:extLst>
          </p:cNvPr>
          <p:cNvSpPr/>
          <p:nvPr/>
        </p:nvSpPr>
        <p:spPr>
          <a:xfrm>
            <a:off x="2933475" y="560301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82F476-9245-42C6-B633-3FDF5CF00D92}"/>
              </a:ext>
            </a:extLst>
          </p:cNvPr>
          <p:cNvSpPr txBox="1"/>
          <p:nvPr/>
        </p:nvSpPr>
        <p:spPr>
          <a:xfrm>
            <a:off x="8153400" y="818457"/>
            <a:ext cx="3322317" cy="9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GÊNERO</a:t>
            </a:r>
            <a:endParaRPr lang="en-US" sz="4400" b="1" kern="1200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625928F-CB03-4F1E-A3B6-460D7AF71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6"/>
          <a:stretch/>
        </p:blipFill>
        <p:spPr>
          <a:xfrm>
            <a:off x="1" y="3082062"/>
            <a:ext cx="7617860" cy="377593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3F432661-5331-4AE9-993F-D3745EE6E2CC}"/>
              </a:ext>
            </a:extLst>
          </p:cNvPr>
          <p:cNvSpPr/>
          <p:nvPr/>
        </p:nvSpPr>
        <p:spPr>
          <a:xfrm>
            <a:off x="721245" y="5050796"/>
            <a:ext cx="2088000" cy="1314000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C71E209-9A1F-458A-B3FC-16AF9399708C}"/>
              </a:ext>
            </a:extLst>
          </p:cNvPr>
          <p:cNvSpPr/>
          <p:nvPr/>
        </p:nvSpPr>
        <p:spPr>
          <a:xfrm>
            <a:off x="4804430" y="4529680"/>
            <a:ext cx="2088000" cy="1835116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2F9F42-92E0-455B-A083-7B8450C1CFF4}"/>
              </a:ext>
            </a:extLst>
          </p:cNvPr>
          <p:cNvSpPr/>
          <p:nvPr/>
        </p:nvSpPr>
        <p:spPr>
          <a:xfrm>
            <a:off x="2776581" y="3586514"/>
            <a:ext cx="2059200" cy="27782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76A15A-CE66-47A7-ACFF-7CAD164D25A7}"/>
              </a:ext>
            </a:extLst>
          </p:cNvPr>
          <p:cNvGrpSpPr/>
          <p:nvPr/>
        </p:nvGrpSpPr>
        <p:grpSpPr>
          <a:xfrm>
            <a:off x="1041238" y="5168327"/>
            <a:ext cx="1411534" cy="1072051"/>
            <a:chOff x="1041238" y="5168327"/>
            <a:chExt cx="1411534" cy="1072051"/>
          </a:xfrm>
        </p:grpSpPr>
        <p:pic>
          <p:nvPicPr>
            <p:cNvPr id="14" name="Imagem 13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97122946-B1CB-4ECE-8D6D-62C31610E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E4D5596-48E9-4FFE-AAF7-77D0750DF40F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3º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C17088D-67E5-4519-AAFB-9BBEF1C01220}"/>
              </a:ext>
            </a:extLst>
          </p:cNvPr>
          <p:cNvGrpSpPr/>
          <p:nvPr/>
        </p:nvGrpSpPr>
        <p:grpSpPr>
          <a:xfrm>
            <a:off x="5158338" y="4904654"/>
            <a:ext cx="1411534" cy="1072051"/>
            <a:chOff x="1041238" y="5168327"/>
            <a:chExt cx="1411534" cy="1072051"/>
          </a:xfrm>
        </p:grpSpPr>
        <p:pic>
          <p:nvPicPr>
            <p:cNvPr id="43" name="Imagem 42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E710261B-99C5-4B30-8D78-ADABAC52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E80C40-3322-490A-B4F5-307ACD720772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2º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A4EA460-A587-4F24-B064-E813403DBD0F}"/>
              </a:ext>
            </a:extLst>
          </p:cNvPr>
          <p:cNvGrpSpPr/>
          <p:nvPr/>
        </p:nvGrpSpPr>
        <p:grpSpPr>
          <a:xfrm>
            <a:off x="3081196" y="4375187"/>
            <a:ext cx="1411534" cy="1072051"/>
            <a:chOff x="1041238" y="5168327"/>
            <a:chExt cx="1411534" cy="1072051"/>
          </a:xfrm>
        </p:grpSpPr>
        <p:pic>
          <p:nvPicPr>
            <p:cNvPr id="46" name="Imagem 45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8FEB460D-1CF1-412C-8232-82B403C7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9A3B1DF-8C2D-47A6-A25B-2CBDB8D54D09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53E26F5-7EB0-436E-94BC-BA0014172588}"/>
              </a:ext>
            </a:extLst>
          </p:cNvPr>
          <p:cNvSpPr txBox="1"/>
          <p:nvPr/>
        </p:nvSpPr>
        <p:spPr>
          <a:xfrm>
            <a:off x="3546169" y="308206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55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371A1D8-344D-48ED-AE36-E1E1D798A0F8}"/>
              </a:ext>
            </a:extLst>
          </p:cNvPr>
          <p:cNvSpPr txBox="1"/>
          <p:nvPr/>
        </p:nvSpPr>
        <p:spPr>
          <a:xfrm>
            <a:off x="5627412" y="399014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D61EE6-13C3-4434-9776-DE5B90C6DD29}"/>
              </a:ext>
            </a:extLst>
          </p:cNvPr>
          <p:cNvSpPr txBox="1"/>
          <p:nvPr/>
        </p:nvSpPr>
        <p:spPr>
          <a:xfrm>
            <a:off x="1438784" y="4527577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21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FABBE39-7901-4624-A62F-C7F56A056BD2}"/>
              </a:ext>
            </a:extLst>
          </p:cNvPr>
          <p:cNvSpPr txBox="1"/>
          <p:nvPr/>
        </p:nvSpPr>
        <p:spPr>
          <a:xfrm>
            <a:off x="2696454" y="2548226"/>
            <a:ext cx="221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Documentário 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438C35-E780-43F6-9044-905121899C99}"/>
              </a:ext>
            </a:extLst>
          </p:cNvPr>
          <p:cNvSpPr txBox="1"/>
          <p:nvPr/>
        </p:nvSpPr>
        <p:spPr>
          <a:xfrm>
            <a:off x="4879315" y="3503515"/>
            <a:ext cx="20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Comédia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AFC4F3-4501-4593-8CE6-9C979F6C0FE0}"/>
              </a:ext>
            </a:extLst>
          </p:cNvPr>
          <p:cNvSpPr txBox="1"/>
          <p:nvPr/>
        </p:nvSpPr>
        <p:spPr>
          <a:xfrm>
            <a:off x="715846" y="3991119"/>
            <a:ext cx="20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Fantasia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DB3D79-BDA4-49DE-8C15-718104236268}"/>
              </a:ext>
            </a:extLst>
          </p:cNvPr>
          <p:cNvSpPr/>
          <p:nvPr/>
        </p:nvSpPr>
        <p:spPr>
          <a:xfrm>
            <a:off x="7458412" y="1759665"/>
            <a:ext cx="45719" cy="4263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BA46471-F3BC-4623-A375-F75A3FA00CF4}"/>
              </a:ext>
            </a:extLst>
          </p:cNvPr>
          <p:cNvSpPr/>
          <p:nvPr/>
        </p:nvSpPr>
        <p:spPr>
          <a:xfrm>
            <a:off x="5075106" y="1572999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AB7470E-49BE-4F3D-8415-73EE6B6E28BA}"/>
              </a:ext>
            </a:extLst>
          </p:cNvPr>
          <p:cNvSpPr/>
          <p:nvPr/>
        </p:nvSpPr>
        <p:spPr>
          <a:xfrm>
            <a:off x="734550" y="2029498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60D2A7D6-163F-4656-9DA2-4D659F776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86" y="1763690"/>
            <a:ext cx="1440000" cy="1440000"/>
          </a:xfrm>
          <a:prstGeom prst="rect">
            <a:avLst/>
          </a:prstGeom>
        </p:spPr>
      </p:pic>
      <p:pic>
        <p:nvPicPr>
          <p:cNvPr id="13" name="Imagem 12" descr="Imagem em preto e branco&#10;&#10;Descrição gerada automaticamente">
            <a:extLst>
              <a:ext uri="{FF2B5EF4-FFF2-40B4-BE49-F238E27FC236}">
                <a16:creationId xmlns:a16="http://schemas.microsoft.com/office/drawing/2014/main" id="{7D08E3F3-FFFE-49B3-9C6D-8F7E460D8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81" y="2307794"/>
            <a:ext cx="1260000" cy="1260000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9FCC1928-331A-4DAE-9935-7C870A47BCB8}"/>
              </a:ext>
            </a:extLst>
          </p:cNvPr>
          <p:cNvSpPr txBox="1"/>
          <p:nvPr/>
        </p:nvSpPr>
        <p:spPr>
          <a:xfrm>
            <a:off x="7976253" y="2360301"/>
            <a:ext cx="39269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4º</a:t>
            </a:r>
            <a:r>
              <a:rPr lang="pt-BR" sz="2400" b="1" dirty="0">
                <a:solidFill>
                  <a:schemeClr val="bg1"/>
                </a:solidFill>
              </a:rPr>
              <a:t> 	Terror             10 filmes</a:t>
            </a:r>
          </a:p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5º</a:t>
            </a:r>
            <a:r>
              <a:rPr lang="pt-BR" sz="2400" b="1" dirty="0">
                <a:solidFill>
                  <a:schemeClr val="bg1"/>
                </a:solidFill>
              </a:rPr>
              <a:t> 	Drama		8 filmes</a:t>
            </a:r>
          </a:p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6º</a:t>
            </a:r>
            <a:r>
              <a:rPr lang="pt-BR" sz="2400" b="1" dirty="0">
                <a:solidFill>
                  <a:schemeClr val="bg1"/>
                </a:solidFill>
              </a:rPr>
              <a:t> 	Romance	3 filmes</a:t>
            </a:r>
          </a:p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7º</a:t>
            </a:r>
            <a:r>
              <a:rPr lang="pt-BR" sz="2400" b="1" dirty="0">
                <a:solidFill>
                  <a:schemeClr val="bg1"/>
                </a:solidFill>
              </a:rPr>
              <a:t> 	Animação	3 filmes</a:t>
            </a:r>
          </a:p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8º</a:t>
            </a:r>
            <a:r>
              <a:rPr lang="pt-BR" sz="2400" b="1" dirty="0">
                <a:solidFill>
                  <a:schemeClr val="bg1"/>
                </a:solidFill>
              </a:rPr>
              <a:t> 	Esporte	3 filmes</a:t>
            </a:r>
          </a:p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9º 	</a:t>
            </a:r>
            <a:r>
              <a:rPr lang="pt-BR" sz="2400" b="1" dirty="0">
                <a:solidFill>
                  <a:schemeClr val="bg1"/>
                </a:solidFill>
              </a:rPr>
              <a:t>Biografia	2 filmes</a:t>
            </a:r>
          </a:p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FFC000"/>
                </a:solidFill>
              </a:rPr>
              <a:t>10º</a:t>
            </a:r>
            <a:r>
              <a:rPr lang="pt-BR" sz="2400" b="1" dirty="0">
                <a:solidFill>
                  <a:schemeClr val="bg1"/>
                </a:solidFill>
              </a:rPr>
              <a:t> 	Ficção		2 filmes</a:t>
            </a:r>
          </a:p>
        </p:txBody>
      </p:sp>
      <p:pic>
        <p:nvPicPr>
          <p:cNvPr id="30" name="Gráfico 29" descr="Câmera de vídeo com preenchimento sólido">
            <a:extLst>
              <a:ext uri="{FF2B5EF4-FFF2-40B4-BE49-F238E27FC236}">
                <a16:creationId xmlns:a16="http://schemas.microsoft.com/office/drawing/2014/main" id="{BA80B6DF-6A97-48F1-A986-37372D05E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1249" y="69076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82F476-9245-42C6-B633-3FDF5CF00D92}"/>
              </a:ext>
            </a:extLst>
          </p:cNvPr>
          <p:cNvSpPr txBox="1"/>
          <p:nvPr/>
        </p:nvSpPr>
        <p:spPr>
          <a:xfrm>
            <a:off x="8153400" y="818457"/>
            <a:ext cx="3322317" cy="9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DIRETOR(A)</a:t>
            </a:r>
            <a:endParaRPr lang="en-US" sz="4400" b="1" kern="1200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625928F-CB03-4F1E-A3B6-460D7AF71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6"/>
          <a:stretch/>
        </p:blipFill>
        <p:spPr>
          <a:xfrm>
            <a:off x="1" y="3082062"/>
            <a:ext cx="7617860" cy="377593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3F432661-5331-4AE9-993F-D3745EE6E2CC}"/>
              </a:ext>
            </a:extLst>
          </p:cNvPr>
          <p:cNvSpPr/>
          <p:nvPr/>
        </p:nvSpPr>
        <p:spPr>
          <a:xfrm>
            <a:off x="721245" y="5050796"/>
            <a:ext cx="2088000" cy="1314000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C71E209-9A1F-458A-B3FC-16AF9399708C}"/>
              </a:ext>
            </a:extLst>
          </p:cNvPr>
          <p:cNvSpPr/>
          <p:nvPr/>
        </p:nvSpPr>
        <p:spPr>
          <a:xfrm>
            <a:off x="4804430" y="4529680"/>
            <a:ext cx="2088000" cy="1835116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2F9F42-92E0-455B-A083-7B8450C1CFF4}"/>
              </a:ext>
            </a:extLst>
          </p:cNvPr>
          <p:cNvSpPr/>
          <p:nvPr/>
        </p:nvSpPr>
        <p:spPr>
          <a:xfrm>
            <a:off x="2776581" y="3586514"/>
            <a:ext cx="2059200" cy="27782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76A15A-CE66-47A7-ACFF-7CAD164D25A7}"/>
              </a:ext>
            </a:extLst>
          </p:cNvPr>
          <p:cNvGrpSpPr/>
          <p:nvPr/>
        </p:nvGrpSpPr>
        <p:grpSpPr>
          <a:xfrm>
            <a:off x="1041238" y="5168327"/>
            <a:ext cx="1411534" cy="1072051"/>
            <a:chOff x="1041238" y="5168327"/>
            <a:chExt cx="1411534" cy="1072051"/>
          </a:xfrm>
        </p:grpSpPr>
        <p:pic>
          <p:nvPicPr>
            <p:cNvPr id="14" name="Imagem 13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97122946-B1CB-4ECE-8D6D-62C31610E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E4D5596-48E9-4FFE-AAF7-77D0750DF40F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3º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C17088D-67E5-4519-AAFB-9BBEF1C01220}"/>
              </a:ext>
            </a:extLst>
          </p:cNvPr>
          <p:cNvGrpSpPr/>
          <p:nvPr/>
        </p:nvGrpSpPr>
        <p:grpSpPr>
          <a:xfrm>
            <a:off x="5158338" y="4904654"/>
            <a:ext cx="1411534" cy="1072051"/>
            <a:chOff x="1041238" y="5168327"/>
            <a:chExt cx="1411534" cy="1072051"/>
          </a:xfrm>
        </p:grpSpPr>
        <p:pic>
          <p:nvPicPr>
            <p:cNvPr id="43" name="Imagem 42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E710261B-99C5-4B30-8D78-ADABAC52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E80C40-3322-490A-B4F5-307ACD720772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2º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A4EA460-A587-4F24-B064-E813403DBD0F}"/>
              </a:ext>
            </a:extLst>
          </p:cNvPr>
          <p:cNvGrpSpPr/>
          <p:nvPr/>
        </p:nvGrpSpPr>
        <p:grpSpPr>
          <a:xfrm>
            <a:off x="3081196" y="4375187"/>
            <a:ext cx="1411534" cy="1072051"/>
            <a:chOff x="1041238" y="5168327"/>
            <a:chExt cx="1411534" cy="1072051"/>
          </a:xfrm>
        </p:grpSpPr>
        <p:pic>
          <p:nvPicPr>
            <p:cNvPr id="46" name="Imagem 45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8FEB460D-1CF1-412C-8232-82B403C7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9A3B1DF-8C2D-47A6-A25B-2CBDB8D54D09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53E26F5-7EB0-436E-94BC-BA0014172588}"/>
              </a:ext>
            </a:extLst>
          </p:cNvPr>
          <p:cNvSpPr txBox="1"/>
          <p:nvPr/>
        </p:nvSpPr>
        <p:spPr>
          <a:xfrm>
            <a:off x="3546169" y="308206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371A1D8-344D-48ED-AE36-E1E1D798A0F8}"/>
              </a:ext>
            </a:extLst>
          </p:cNvPr>
          <p:cNvSpPr txBox="1"/>
          <p:nvPr/>
        </p:nvSpPr>
        <p:spPr>
          <a:xfrm>
            <a:off x="5627412" y="399014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D61EE6-13C3-4434-9776-DE5B90C6DD29}"/>
              </a:ext>
            </a:extLst>
          </p:cNvPr>
          <p:cNvSpPr txBox="1"/>
          <p:nvPr/>
        </p:nvSpPr>
        <p:spPr>
          <a:xfrm>
            <a:off x="1438784" y="4527577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FABBE39-7901-4624-A62F-C7F56A056BD2}"/>
              </a:ext>
            </a:extLst>
          </p:cNvPr>
          <p:cNvSpPr txBox="1"/>
          <p:nvPr/>
        </p:nvSpPr>
        <p:spPr>
          <a:xfrm>
            <a:off x="2696454" y="2548226"/>
            <a:ext cx="221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Georges </a:t>
            </a:r>
            <a:r>
              <a:rPr lang="pt-BR" sz="2000" b="1" dirty="0" err="1">
                <a:solidFill>
                  <a:schemeClr val="bg1"/>
                </a:solidFill>
              </a:rPr>
              <a:t>Méliès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438C35-E780-43F6-9044-905121899C99}"/>
              </a:ext>
            </a:extLst>
          </p:cNvPr>
          <p:cNvSpPr txBox="1"/>
          <p:nvPr/>
        </p:nvSpPr>
        <p:spPr>
          <a:xfrm>
            <a:off x="4879315" y="3503515"/>
            <a:ext cx="20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Louis </a:t>
            </a:r>
            <a:r>
              <a:rPr lang="pt-BR" sz="2000" b="1" dirty="0" err="1">
                <a:solidFill>
                  <a:schemeClr val="bg1"/>
                </a:solidFill>
              </a:rPr>
              <a:t>Lumière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AFC4F3-4501-4593-8CE6-9C979F6C0FE0}"/>
              </a:ext>
            </a:extLst>
          </p:cNvPr>
          <p:cNvSpPr txBox="1"/>
          <p:nvPr/>
        </p:nvSpPr>
        <p:spPr>
          <a:xfrm>
            <a:off x="458565" y="3991119"/>
            <a:ext cx="234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William K.L. Dickson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DB3D79-BDA4-49DE-8C15-718104236268}"/>
              </a:ext>
            </a:extLst>
          </p:cNvPr>
          <p:cNvSpPr/>
          <p:nvPr/>
        </p:nvSpPr>
        <p:spPr>
          <a:xfrm>
            <a:off x="7458412" y="1759665"/>
            <a:ext cx="45719" cy="4263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FCC1928-331A-4DAE-9935-7C870A47BCB8}"/>
              </a:ext>
            </a:extLst>
          </p:cNvPr>
          <p:cNvSpPr txBox="1"/>
          <p:nvPr/>
        </p:nvSpPr>
        <p:spPr>
          <a:xfrm>
            <a:off x="7976253" y="2360301"/>
            <a:ext cx="39269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4º</a:t>
            </a:r>
            <a:r>
              <a:rPr lang="pt-BR" sz="2000" b="1" dirty="0">
                <a:solidFill>
                  <a:schemeClr val="bg1"/>
                </a:solidFill>
              </a:rPr>
              <a:t>  William </a:t>
            </a:r>
            <a:r>
              <a:rPr lang="pt-BR" sz="2000" b="1" dirty="0" err="1">
                <a:solidFill>
                  <a:schemeClr val="bg1"/>
                </a:solidFill>
              </a:rPr>
              <a:t>Heise</a:t>
            </a:r>
            <a:r>
              <a:rPr lang="pt-BR" sz="2000" b="1" dirty="0">
                <a:solidFill>
                  <a:schemeClr val="bg1"/>
                </a:solidFill>
              </a:rPr>
              <a:t>        	9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5º</a:t>
            </a:r>
            <a:r>
              <a:rPr lang="pt-BR" sz="2000" b="1" dirty="0">
                <a:solidFill>
                  <a:schemeClr val="bg1"/>
                </a:solidFill>
              </a:rPr>
              <a:t>  George Albert Smith	6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6º</a:t>
            </a:r>
            <a:r>
              <a:rPr lang="pt-BR" sz="2000" b="1" dirty="0">
                <a:solidFill>
                  <a:schemeClr val="bg1"/>
                </a:solidFill>
              </a:rPr>
              <a:t>  </a:t>
            </a:r>
            <a:r>
              <a:rPr lang="fr-FR" sz="2000" b="1" dirty="0">
                <a:solidFill>
                  <a:schemeClr val="bg1"/>
                </a:solidFill>
              </a:rPr>
              <a:t>Louis Aimé Le Prince</a:t>
            </a:r>
            <a:r>
              <a:rPr lang="pt-BR" sz="2000" b="1" dirty="0">
                <a:solidFill>
                  <a:schemeClr val="bg1"/>
                </a:solidFill>
              </a:rPr>
              <a:t>	4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7º</a:t>
            </a:r>
            <a:r>
              <a:rPr lang="pt-BR" sz="2000" b="1" dirty="0">
                <a:solidFill>
                  <a:schemeClr val="bg1"/>
                </a:solidFill>
              </a:rPr>
              <a:t>  Auguste </a:t>
            </a:r>
            <a:r>
              <a:rPr lang="pt-BR" sz="2000" b="1" dirty="0" err="1">
                <a:solidFill>
                  <a:schemeClr val="bg1"/>
                </a:solidFill>
              </a:rPr>
              <a:t>Lumière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8º</a:t>
            </a:r>
            <a:r>
              <a:rPr lang="pt-BR" sz="2000" b="1" dirty="0">
                <a:solidFill>
                  <a:schemeClr val="bg1"/>
                </a:solidFill>
              </a:rPr>
              <a:t>  Eadweard </a:t>
            </a:r>
            <a:r>
              <a:rPr lang="pt-BR" sz="2000" b="1" dirty="0" err="1">
                <a:solidFill>
                  <a:schemeClr val="bg1"/>
                </a:solidFill>
              </a:rPr>
              <a:t>Muybridge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9º  </a:t>
            </a:r>
            <a:r>
              <a:rPr lang="pt-BR" sz="2000" b="1" dirty="0">
                <a:solidFill>
                  <a:schemeClr val="bg1"/>
                </a:solidFill>
              </a:rPr>
              <a:t>Émile Reynaud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10º</a:t>
            </a:r>
            <a:r>
              <a:rPr lang="pt-BR" sz="2000" b="1" dirty="0">
                <a:solidFill>
                  <a:schemeClr val="bg1"/>
                </a:solidFill>
              </a:rPr>
              <a:t> Cecil M. </a:t>
            </a:r>
            <a:r>
              <a:rPr lang="pt-BR" sz="2000" b="1" dirty="0" err="1">
                <a:solidFill>
                  <a:schemeClr val="bg1"/>
                </a:solidFill>
              </a:rPr>
              <a:t>Hepworth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</p:txBody>
      </p:sp>
      <p:pic>
        <p:nvPicPr>
          <p:cNvPr id="5" name="Imagem 4" descr="Foto preta e branca de homem de bigode e chapéu&#10;&#10;Descrição gerada automaticamente">
            <a:extLst>
              <a:ext uri="{FF2B5EF4-FFF2-40B4-BE49-F238E27FC236}">
                <a16:creationId xmlns:a16="http://schemas.microsoft.com/office/drawing/2014/main" id="{B05EA1F7-D209-463E-97C7-66AAE1ECBC1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04" y="324058"/>
            <a:ext cx="180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 descr="Foto em preto e branco de homem com chapéu na cabeça&#10;&#10;Descrição gerada automaticamente">
            <a:extLst>
              <a:ext uri="{FF2B5EF4-FFF2-40B4-BE49-F238E27FC236}">
                <a16:creationId xmlns:a16="http://schemas.microsoft.com/office/drawing/2014/main" id="{6D8DE1B6-C52C-48C3-9D7A-02EC4C2F6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50" y="1269000"/>
            <a:ext cx="180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B4A7C04E-6CE0-4E1A-A1E2-AE97D8A4382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4" y="1710813"/>
            <a:ext cx="180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áfico 3" descr="Cadeira do diretor com preenchimento sólido">
            <a:extLst>
              <a:ext uri="{FF2B5EF4-FFF2-40B4-BE49-F238E27FC236}">
                <a16:creationId xmlns:a16="http://schemas.microsoft.com/office/drawing/2014/main" id="{D16466FC-572D-4FB3-9F4C-F99AE1AD3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9562" y="5482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3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82F476-9245-42C6-B633-3FDF5CF00D92}"/>
              </a:ext>
            </a:extLst>
          </p:cNvPr>
          <p:cNvSpPr txBox="1"/>
          <p:nvPr/>
        </p:nvSpPr>
        <p:spPr>
          <a:xfrm>
            <a:off x="8153400" y="818457"/>
            <a:ext cx="3322317" cy="9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ATOR / ATRIZ</a:t>
            </a:r>
            <a:endParaRPr lang="en-US" sz="4400" b="1" kern="1200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625928F-CB03-4F1E-A3B6-460D7AF71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6"/>
          <a:stretch/>
        </p:blipFill>
        <p:spPr>
          <a:xfrm>
            <a:off x="1" y="3082062"/>
            <a:ext cx="7617860" cy="377593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3F432661-5331-4AE9-993F-D3745EE6E2CC}"/>
              </a:ext>
            </a:extLst>
          </p:cNvPr>
          <p:cNvSpPr/>
          <p:nvPr/>
        </p:nvSpPr>
        <p:spPr>
          <a:xfrm>
            <a:off x="721245" y="5050796"/>
            <a:ext cx="2088000" cy="1314000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C71E209-9A1F-458A-B3FC-16AF9399708C}"/>
              </a:ext>
            </a:extLst>
          </p:cNvPr>
          <p:cNvSpPr/>
          <p:nvPr/>
        </p:nvSpPr>
        <p:spPr>
          <a:xfrm>
            <a:off x="4804430" y="4529680"/>
            <a:ext cx="2088000" cy="1835116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2F9F42-92E0-455B-A083-7B8450C1CFF4}"/>
              </a:ext>
            </a:extLst>
          </p:cNvPr>
          <p:cNvSpPr/>
          <p:nvPr/>
        </p:nvSpPr>
        <p:spPr>
          <a:xfrm>
            <a:off x="2776581" y="3586514"/>
            <a:ext cx="2059200" cy="27782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76A15A-CE66-47A7-ACFF-7CAD164D25A7}"/>
              </a:ext>
            </a:extLst>
          </p:cNvPr>
          <p:cNvGrpSpPr/>
          <p:nvPr/>
        </p:nvGrpSpPr>
        <p:grpSpPr>
          <a:xfrm>
            <a:off x="1041238" y="5168327"/>
            <a:ext cx="1411534" cy="1072051"/>
            <a:chOff x="1041238" y="5168327"/>
            <a:chExt cx="1411534" cy="1072051"/>
          </a:xfrm>
        </p:grpSpPr>
        <p:pic>
          <p:nvPicPr>
            <p:cNvPr id="14" name="Imagem 13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97122946-B1CB-4ECE-8D6D-62C31610E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E4D5596-48E9-4FFE-AAF7-77D0750DF40F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3º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C17088D-67E5-4519-AAFB-9BBEF1C01220}"/>
              </a:ext>
            </a:extLst>
          </p:cNvPr>
          <p:cNvGrpSpPr/>
          <p:nvPr/>
        </p:nvGrpSpPr>
        <p:grpSpPr>
          <a:xfrm>
            <a:off x="5158338" y="4904654"/>
            <a:ext cx="1411534" cy="1072051"/>
            <a:chOff x="1041238" y="5168327"/>
            <a:chExt cx="1411534" cy="1072051"/>
          </a:xfrm>
        </p:grpSpPr>
        <p:pic>
          <p:nvPicPr>
            <p:cNvPr id="43" name="Imagem 42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E710261B-99C5-4B30-8D78-ADABAC52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E80C40-3322-490A-B4F5-307ACD720772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2º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A4EA460-A587-4F24-B064-E813403DBD0F}"/>
              </a:ext>
            </a:extLst>
          </p:cNvPr>
          <p:cNvGrpSpPr/>
          <p:nvPr/>
        </p:nvGrpSpPr>
        <p:grpSpPr>
          <a:xfrm>
            <a:off x="3081196" y="4375187"/>
            <a:ext cx="1411534" cy="1072051"/>
            <a:chOff x="1041238" y="5168327"/>
            <a:chExt cx="1411534" cy="1072051"/>
          </a:xfrm>
        </p:grpSpPr>
        <p:pic>
          <p:nvPicPr>
            <p:cNvPr id="46" name="Imagem 45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8FEB460D-1CF1-412C-8232-82B403C7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238" y="5168327"/>
              <a:ext cx="1411534" cy="1072051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9A3B1DF-8C2D-47A6-A25B-2CBDB8D54D09}"/>
                </a:ext>
              </a:extLst>
            </p:cNvPr>
            <p:cNvSpPr/>
            <p:nvPr/>
          </p:nvSpPr>
          <p:spPr>
            <a:xfrm>
              <a:off x="1405317" y="5200409"/>
              <a:ext cx="7152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1º</a:t>
              </a:r>
              <a:endParaRPr lang="pt-BR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53E26F5-7EB0-436E-94BC-BA0014172588}"/>
              </a:ext>
            </a:extLst>
          </p:cNvPr>
          <p:cNvSpPr txBox="1"/>
          <p:nvPr/>
        </p:nvSpPr>
        <p:spPr>
          <a:xfrm>
            <a:off x="3546169" y="308206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371A1D8-344D-48ED-AE36-E1E1D798A0F8}"/>
              </a:ext>
            </a:extLst>
          </p:cNvPr>
          <p:cNvSpPr txBox="1"/>
          <p:nvPr/>
        </p:nvSpPr>
        <p:spPr>
          <a:xfrm>
            <a:off x="5627412" y="3990140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D61EE6-13C3-4434-9776-DE5B90C6DD29}"/>
              </a:ext>
            </a:extLst>
          </p:cNvPr>
          <p:cNvSpPr txBox="1"/>
          <p:nvPr/>
        </p:nvSpPr>
        <p:spPr>
          <a:xfrm>
            <a:off x="1438784" y="4527577"/>
            <a:ext cx="56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FABBE39-7901-4624-A62F-C7F56A056BD2}"/>
              </a:ext>
            </a:extLst>
          </p:cNvPr>
          <p:cNvSpPr txBox="1"/>
          <p:nvPr/>
        </p:nvSpPr>
        <p:spPr>
          <a:xfrm>
            <a:off x="2696454" y="2548226"/>
            <a:ext cx="221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Georges </a:t>
            </a:r>
            <a:r>
              <a:rPr lang="pt-BR" sz="2000" b="1" dirty="0" err="1">
                <a:solidFill>
                  <a:schemeClr val="bg1"/>
                </a:solidFill>
              </a:rPr>
              <a:t>Méliès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438C35-E780-43F6-9044-905121899C99}"/>
              </a:ext>
            </a:extLst>
          </p:cNvPr>
          <p:cNvSpPr txBox="1"/>
          <p:nvPr/>
        </p:nvSpPr>
        <p:spPr>
          <a:xfrm>
            <a:off x="4879315" y="3503515"/>
            <a:ext cx="20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Jehanne</a:t>
            </a:r>
            <a:r>
              <a:rPr lang="pt-BR" sz="2000" b="1" dirty="0">
                <a:solidFill>
                  <a:schemeClr val="bg1"/>
                </a:solidFill>
              </a:rPr>
              <a:t> d'</a:t>
            </a:r>
            <a:r>
              <a:rPr lang="pt-BR" sz="2000" b="1" dirty="0" err="1">
                <a:solidFill>
                  <a:schemeClr val="bg1"/>
                </a:solidFill>
              </a:rPr>
              <a:t>Alcy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AFC4F3-4501-4593-8CE6-9C979F6C0FE0}"/>
              </a:ext>
            </a:extLst>
          </p:cNvPr>
          <p:cNvSpPr txBox="1"/>
          <p:nvPr/>
        </p:nvSpPr>
        <p:spPr>
          <a:xfrm>
            <a:off x="458565" y="3991119"/>
            <a:ext cx="234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Laura </a:t>
            </a:r>
            <a:r>
              <a:rPr lang="pt-BR" sz="2000" b="1" dirty="0" err="1">
                <a:solidFill>
                  <a:schemeClr val="bg1"/>
                </a:solidFill>
              </a:rPr>
              <a:t>Bayley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DB3D79-BDA4-49DE-8C15-718104236268}"/>
              </a:ext>
            </a:extLst>
          </p:cNvPr>
          <p:cNvSpPr/>
          <p:nvPr/>
        </p:nvSpPr>
        <p:spPr>
          <a:xfrm>
            <a:off x="7458412" y="1759665"/>
            <a:ext cx="45719" cy="4263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FCC1928-331A-4DAE-9935-7C870A47BCB8}"/>
              </a:ext>
            </a:extLst>
          </p:cNvPr>
          <p:cNvSpPr txBox="1"/>
          <p:nvPr/>
        </p:nvSpPr>
        <p:spPr>
          <a:xfrm>
            <a:off x="7976253" y="2360301"/>
            <a:ext cx="39269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4º</a:t>
            </a:r>
            <a:r>
              <a:rPr lang="pt-BR" sz="2000" b="1" dirty="0">
                <a:solidFill>
                  <a:schemeClr val="bg1"/>
                </a:solidFill>
              </a:rPr>
              <a:t>  Auguste </a:t>
            </a:r>
            <a:r>
              <a:rPr lang="pt-BR" sz="2000" b="1" dirty="0" err="1">
                <a:solidFill>
                  <a:schemeClr val="bg1"/>
                </a:solidFill>
              </a:rPr>
              <a:t>Lumière</a:t>
            </a:r>
            <a:r>
              <a:rPr lang="pt-BR" sz="2000" b="1" dirty="0">
                <a:solidFill>
                  <a:schemeClr val="bg1"/>
                </a:solidFill>
              </a:rPr>
              <a:t>	3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5º</a:t>
            </a:r>
            <a:r>
              <a:rPr lang="pt-BR" sz="2000" b="1" dirty="0">
                <a:solidFill>
                  <a:schemeClr val="bg1"/>
                </a:solidFill>
              </a:rPr>
              <a:t>  Andrée </a:t>
            </a:r>
            <a:r>
              <a:rPr lang="pt-BR" sz="2000" b="1" dirty="0" err="1">
                <a:solidFill>
                  <a:schemeClr val="bg1"/>
                </a:solidFill>
              </a:rPr>
              <a:t>Lumière</a:t>
            </a:r>
            <a:r>
              <a:rPr lang="pt-BR" sz="2000" b="1" dirty="0">
                <a:solidFill>
                  <a:schemeClr val="bg1"/>
                </a:solidFill>
              </a:rPr>
              <a:t>	3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6º</a:t>
            </a:r>
            <a:r>
              <a:rPr lang="pt-BR" sz="2000" b="1" dirty="0">
                <a:solidFill>
                  <a:schemeClr val="bg1"/>
                </a:solidFill>
              </a:rPr>
              <a:t>  </a:t>
            </a:r>
            <a:r>
              <a:rPr lang="fr-FR" sz="2000" b="1" dirty="0">
                <a:solidFill>
                  <a:schemeClr val="bg1"/>
                </a:solidFill>
              </a:rPr>
              <a:t>William K.L. Dickson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7º</a:t>
            </a:r>
            <a:r>
              <a:rPr lang="pt-BR" sz="2000" b="1" dirty="0">
                <a:solidFill>
                  <a:schemeClr val="bg1"/>
                </a:solidFill>
              </a:rPr>
              <a:t>  Annabelle Moore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8º</a:t>
            </a:r>
            <a:r>
              <a:rPr lang="pt-BR" sz="2000" b="1" dirty="0">
                <a:solidFill>
                  <a:schemeClr val="bg1"/>
                </a:solidFill>
              </a:rPr>
              <a:t>  Giuseppe S. </a:t>
            </a:r>
            <a:r>
              <a:rPr lang="pt-BR" sz="2000" b="1" dirty="0" err="1">
                <a:solidFill>
                  <a:schemeClr val="bg1"/>
                </a:solidFill>
              </a:rPr>
              <a:t>Albanese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9º  </a:t>
            </a:r>
            <a:r>
              <a:rPr lang="pt-BR" sz="2000" b="1" dirty="0" err="1">
                <a:solidFill>
                  <a:schemeClr val="bg1"/>
                </a:solidFill>
              </a:rPr>
              <a:t>Félicien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Trewey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C000"/>
                </a:solidFill>
              </a:rPr>
              <a:t>10º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Georgette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Méliès</a:t>
            </a:r>
            <a:r>
              <a:rPr lang="pt-BR" sz="2000" b="1" dirty="0">
                <a:solidFill>
                  <a:schemeClr val="bg1"/>
                </a:solidFill>
              </a:rPr>
              <a:t>	2 filmes</a:t>
            </a:r>
          </a:p>
        </p:txBody>
      </p:sp>
      <p:pic>
        <p:nvPicPr>
          <p:cNvPr id="5" name="Imagem 4" descr="Foto preta e branca de homem de bigode e chapéu&#10;&#10;Descrição gerada automaticamente">
            <a:extLst>
              <a:ext uri="{FF2B5EF4-FFF2-40B4-BE49-F238E27FC236}">
                <a16:creationId xmlns:a16="http://schemas.microsoft.com/office/drawing/2014/main" id="{B05EA1F7-D209-463E-97C7-66AAE1ECBC1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04" y="324058"/>
            <a:ext cx="180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 descr="Uma imagem contendo pessoa, edifício, homem, mulher&#10;&#10;Descrição gerada automaticamente">
            <a:extLst>
              <a:ext uri="{FF2B5EF4-FFF2-40B4-BE49-F238E27FC236}">
                <a16:creationId xmlns:a16="http://schemas.microsoft.com/office/drawing/2014/main" id="{31A22784-9606-41B7-9095-682952F1AC89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9"/>
          <a:stretch/>
        </p:blipFill>
        <p:spPr>
          <a:xfrm>
            <a:off x="819712" y="1788396"/>
            <a:ext cx="180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Foto preta e branca de rosto de mulher&#10;&#10;Descrição gerada automaticamente">
            <a:extLst>
              <a:ext uri="{FF2B5EF4-FFF2-40B4-BE49-F238E27FC236}">
                <a16:creationId xmlns:a16="http://schemas.microsoft.com/office/drawing/2014/main" id="{A6F944EF-4884-447D-968C-C28FB2E46DB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62" y="1285042"/>
            <a:ext cx="180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Gráfico 26" descr="Claquete com preenchimento sólido">
            <a:extLst>
              <a:ext uri="{FF2B5EF4-FFF2-40B4-BE49-F238E27FC236}">
                <a16:creationId xmlns:a16="http://schemas.microsoft.com/office/drawing/2014/main" id="{FC6F6F67-DF5A-4126-8490-DFD73E6D8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8267" y="5490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5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Sherlock Holmes Baffled Poster">
            <a:extLst>
              <a:ext uri="{FF2B5EF4-FFF2-40B4-BE49-F238E27FC236}">
                <a16:creationId xmlns:a16="http://schemas.microsoft.com/office/drawing/2014/main" id="{E365AF7C-FA59-44A6-8ECD-975F6F4E2A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6916"/>
            <a:ext cx="36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SHERLOCK HOLMES PERPLEXO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Sherlock Holmes Baffled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28325"/>
              </p:ext>
            </p:extLst>
          </p:nvPr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21/05/1900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Comédia, fantasia, policial, suspense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Arthur Marvin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American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Mutoscope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Biograph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99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69914"/>
              </p:ext>
            </p:extLst>
          </p:nvPr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b="0" i="1" dirty="0"/>
                        <a:t>Sherlock Holmes entra em sua sala e a encontra sendo assaltada, porém, o vilão desaparece. Holmes acende um charuto. Quando o ladrão reaparece, ele tenta recuperar os seus bens roubados.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06AC45-7AE2-4EA3-BE6E-08B155F260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9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CAA60D0E-FBA1-4F97-890E-07CA3891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83D1BE8-F1FD-4229-ABAC-9D71AB42E6D5}"/>
              </a:ext>
            </a:extLst>
          </p:cNvPr>
          <p:cNvSpPr/>
          <p:nvPr/>
        </p:nvSpPr>
        <p:spPr>
          <a:xfrm>
            <a:off x="3817654" y="2794022"/>
            <a:ext cx="4556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5400" b="1" dirty="0">
                <a:ln/>
                <a:solidFill>
                  <a:schemeClr val="accent4"/>
                </a:solidFill>
              </a:rPr>
              <a:t>TOP 100 Filmes</a:t>
            </a:r>
            <a:endParaRPr lang="pt-B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A65D46E-C0B5-403C-A4C1-CEE15A190ED7}"/>
              </a:ext>
            </a:extLst>
          </p:cNvPr>
          <p:cNvSpPr/>
          <p:nvPr/>
        </p:nvSpPr>
        <p:spPr>
          <a:xfrm>
            <a:off x="1855098" y="3931160"/>
            <a:ext cx="84818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15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(1901 – 1910)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95BB1C-B6D7-44A7-A239-D71003201E6B}"/>
              </a:ext>
            </a:extLst>
          </p:cNvPr>
          <p:cNvSpPr txBox="1"/>
          <p:nvPr/>
        </p:nvSpPr>
        <p:spPr>
          <a:xfrm>
            <a:off x="4903012" y="1344509"/>
            <a:ext cx="2292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EM BREVE!</a:t>
            </a:r>
          </a:p>
        </p:txBody>
      </p:sp>
    </p:spTree>
    <p:extLst>
      <p:ext uri="{BB962C8B-B14F-4D97-AF65-F5344CB8AC3E}">
        <p14:creationId xmlns:p14="http://schemas.microsoft.com/office/powerpoint/2010/main" val="3033957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531F123-F3EA-4A72-8E5B-D6148692E255}"/>
              </a:ext>
            </a:extLst>
          </p:cNvPr>
          <p:cNvSpPr txBox="1"/>
          <p:nvPr/>
        </p:nvSpPr>
        <p:spPr>
          <a:xfrm>
            <a:off x="2446539" y="679938"/>
            <a:ext cx="72989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GOSTOU DO VÍDEO?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33CF12-D6FF-410B-AA04-B1E6438E1588}"/>
              </a:ext>
            </a:extLst>
          </p:cNvPr>
          <p:cNvSpPr txBox="1"/>
          <p:nvPr/>
        </p:nvSpPr>
        <p:spPr>
          <a:xfrm>
            <a:off x="1924023" y="5040432"/>
            <a:ext cx="8343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0099FF"/>
                </a:solidFill>
                <a:latin typeface="Tw Cen MT Condensed" panose="020B0606020104020203" pitchFamily="34" charset="0"/>
              </a:rPr>
              <a:t>ENTÃO APOIE O NOSSO CANAL</a:t>
            </a:r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ACC4BA2B-6EBA-41B4-B598-EC23A858F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089985"/>
            <a:ext cx="2792802" cy="26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4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531F123-F3EA-4A72-8E5B-D6148692E255}"/>
              </a:ext>
            </a:extLst>
          </p:cNvPr>
          <p:cNvSpPr txBox="1"/>
          <p:nvPr/>
        </p:nvSpPr>
        <p:spPr>
          <a:xfrm>
            <a:off x="900251" y="396242"/>
            <a:ext cx="3155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DEIXE SEU LIKE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A852C3F-DA6B-4545-81F9-B8A72D4D0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52" y="238898"/>
            <a:ext cx="1379912" cy="118146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354147-BE08-464D-8D4D-9D0AB4BDADC9}"/>
              </a:ext>
            </a:extLst>
          </p:cNvPr>
          <p:cNvSpPr txBox="1"/>
          <p:nvPr/>
        </p:nvSpPr>
        <p:spPr>
          <a:xfrm>
            <a:off x="1806255" y="2018502"/>
            <a:ext cx="500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INSCREVA-SE NO CANAL</a:t>
            </a:r>
          </a:p>
        </p:txBody>
      </p:sp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FEB0BAC1-5C71-42CF-9EC5-F3B68E2E1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1" y="1750743"/>
            <a:ext cx="4396886" cy="156596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518485-142D-48E4-81CC-9D5594DA0F21}"/>
              </a:ext>
            </a:extLst>
          </p:cNvPr>
          <p:cNvSpPr txBox="1"/>
          <p:nvPr/>
        </p:nvSpPr>
        <p:spPr>
          <a:xfrm>
            <a:off x="408051" y="3736421"/>
            <a:ext cx="9466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Ative o sininho para receber notificação dos novos vídeos </a:t>
            </a:r>
          </a:p>
        </p:txBody>
      </p:sp>
      <p:pic>
        <p:nvPicPr>
          <p:cNvPr id="14" name="Imagem 1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1C66760-CC5C-45D9-870F-4394F1D10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489" y="3279399"/>
            <a:ext cx="1879041" cy="187904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AA1FF01-4A15-475F-9A8B-B1D5565137BD}"/>
              </a:ext>
            </a:extLst>
          </p:cNvPr>
          <p:cNvSpPr txBox="1"/>
          <p:nvPr/>
        </p:nvSpPr>
        <p:spPr>
          <a:xfrm>
            <a:off x="5281127" y="5401036"/>
            <a:ext cx="5574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COMENTE E COMPARTILHE !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84F9715-88CB-411F-B9D5-E6FF6863ABB2}"/>
              </a:ext>
            </a:extLst>
          </p:cNvPr>
          <p:cNvGrpSpPr/>
          <p:nvPr/>
        </p:nvGrpSpPr>
        <p:grpSpPr>
          <a:xfrm>
            <a:off x="3155282" y="4802467"/>
            <a:ext cx="1800000" cy="1800000"/>
            <a:chOff x="8575596" y="4695601"/>
            <a:chExt cx="1800000" cy="180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76E6FA2-57FA-4F16-B414-30EE6AEF7EAE}"/>
                </a:ext>
              </a:extLst>
            </p:cNvPr>
            <p:cNvSpPr/>
            <p:nvPr/>
          </p:nvSpPr>
          <p:spPr>
            <a:xfrm>
              <a:off x="8575596" y="469560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B4684BA2-B209-4580-B79E-E900B299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722" y="4911086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1432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531F123-F3EA-4A72-8E5B-D6148692E255}"/>
              </a:ext>
            </a:extLst>
          </p:cNvPr>
          <p:cNvSpPr txBox="1"/>
          <p:nvPr/>
        </p:nvSpPr>
        <p:spPr>
          <a:xfrm>
            <a:off x="683251" y="365485"/>
            <a:ext cx="983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w Cen MT Condensed" panose="020B0606020104020203" pitchFamily="34" charset="0"/>
              </a:rPr>
              <a:t>NOTA</a:t>
            </a:r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518485-142D-48E4-81CC-9D5594DA0F21}"/>
              </a:ext>
            </a:extLst>
          </p:cNvPr>
          <p:cNvSpPr txBox="1"/>
          <p:nvPr/>
        </p:nvSpPr>
        <p:spPr>
          <a:xfrm>
            <a:off x="683252" y="934822"/>
            <a:ext cx="10825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Este vídeo não classificou cada filme para dizer quem foi melhor ou pior, mas sim, aquele que teve mais valor e importância histórica, e assim como a avaliação de cada filme, foram realizadas a partir de alguns dos principais sites de cinema do país e do mundo.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98F6DD-783D-492A-A726-921E149C7EEA}"/>
              </a:ext>
            </a:extLst>
          </p:cNvPr>
          <p:cNvSpPr txBox="1"/>
          <p:nvPr/>
        </p:nvSpPr>
        <p:spPr>
          <a:xfrm>
            <a:off x="683251" y="2158942"/>
            <a:ext cx="789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w Cen MT Condensed" panose="020B0606020104020203" pitchFamily="34" charset="0"/>
              </a:rPr>
              <a:t>LISTA DE SITES CONSULTADOS E CRÉDITO DE IMAGENS</a:t>
            </a:r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B08667-0991-4D8E-A640-DA336F2102DC}"/>
              </a:ext>
            </a:extLst>
          </p:cNvPr>
          <p:cNvSpPr txBox="1"/>
          <p:nvPr/>
        </p:nvSpPr>
        <p:spPr>
          <a:xfrm>
            <a:off x="683251" y="2726502"/>
            <a:ext cx="108254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www.imdb.com					filmow.com</a:t>
            </a:r>
          </a:p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letterboxd.com					mubi.com</a:t>
            </a:r>
          </a:p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www.adorocinema.com				www.rottentomatoes.com</a:t>
            </a:r>
          </a:p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www.cineplayers.com				www.aveleyman.com	</a:t>
            </a:r>
          </a:p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trakt.tv						en.wikipedia.org</a:t>
            </a:r>
          </a:p>
          <a:p>
            <a:r>
              <a:rPr lang="pt-B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www.themoviedb.org				www.youtube.com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9D9E88-1837-4A88-A7D6-C667485B245F}"/>
              </a:ext>
            </a:extLst>
          </p:cNvPr>
          <p:cNvSpPr txBox="1"/>
          <p:nvPr/>
        </p:nvSpPr>
        <p:spPr>
          <a:xfrm>
            <a:off x="683251" y="4841207"/>
            <a:ext cx="2515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w Cen MT Condensed" panose="020B0606020104020203" pitchFamily="34" charset="0"/>
              </a:rPr>
              <a:t>TRILHA SONORA</a:t>
            </a:r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2F18ED-B0AE-454C-BD34-726E0B57930D}"/>
              </a:ext>
            </a:extLst>
          </p:cNvPr>
          <p:cNvSpPr txBox="1"/>
          <p:nvPr/>
        </p:nvSpPr>
        <p:spPr>
          <a:xfrm>
            <a:off x="683251" y="5449142"/>
            <a:ext cx="10825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Pauvre Pierrot (Emile Reynaud, 1892);			Cendrillon (George Méliès, 1899);</a:t>
            </a:r>
          </a:p>
          <a:p>
            <a:r>
              <a:rPr lang="fr-F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Le Manoir du Diable (George Méliès, 1896);		</a:t>
            </a:r>
            <a:r>
              <a:rPr lang="it-IT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La Lune a un Metre </a:t>
            </a:r>
            <a:r>
              <a:rPr lang="fr-FR" sz="2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(George Méliès, 1898)</a:t>
            </a:r>
            <a:endParaRPr lang="pt-BR" sz="2000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4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Panorama du grand Canal pris d'un bateau">
            <a:extLst>
              <a:ext uri="{FF2B5EF4-FFF2-40B4-BE49-F238E27FC236}">
                <a16:creationId xmlns:a16="http://schemas.microsoft.com/office/drawing/2014/main" id="{B8D3659D-37DF-409B-9310-B596FC021E3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" y="0"/>
            <a:ext cx="36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O GRANDE CANAL DE VENEZA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Panorama du grand Canal pris d'un bateau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210361"/>
              </p:ext>
            </p:extLst>
          </p:nvPr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43s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Alexandre Promio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Lumière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98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1142"/>
              </p:ext>
            </p:extLst>
          </p:nvPr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b="0" i="1" dirty="0" err="1"/>
                        <a:t>Promio</a:t>
                      </a:r>
                      <a:r>
                        <a:rPr lang="pt-BR" b="0" i="1" dirty="0"/>
                        <a:t>, produz o primeiro “</a:t>
                      </a:r>
                      <a:r>
                        <a:rPr lang="pt-BR" b="0" i="1" dirty="0" err="1"/>
                        <a:t>traveling</a:t>
                      </a:r>
                      <a:r>
                        <a:rPr lang="pt-BR" b="0" i="1" dirty="0"/>
                        <a:t> shot” do cinema. O barco em que a câmera está posta está em movimento, ultrapassa gôndolas, enquanto as fachadas da margem esquerda do Grande Canal de Veneza são apresentadas.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380456A-E7E2-4EB8-A841-AC57567976C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ENTRE CALAIS E DOVER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Entre Calais et Douvres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926358"/>
              </p:ext>
            </p:extLst>
          </p:nvPr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Comédia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Star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Film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97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56875"/>
              </p:ext>
            </p:extLst>
          </p:nvPr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b="0" i="1" dirty="0"/>
                        <a:t>O filme mostra uma cena com seis pessoas num barco em navegação turbulenta. O próprio </a:t>
                      </a:r>
                      <a:r>
                        <a:rPr lang="pt-BR" b="0" i="1" dirty="0" err="1"/>
                        <a:t>Méliès</a:t>
                      </a:r>
                      <a:r>
                        <a:rPr lang="pt-BR" b="0" i="1" dirty="0"/>
                        <a:t> está no filme, como o homem de terno xadrez, Georgette </a:t>
                      </a:r>
                      <a:r>
                        <a:rPr lang="pt-BR" b="0" i="1" dirty="0" err="1"/>
                        <a:t>Méliès</a:t>
                      </a:r>
                      <a:r>
                        <a:rPr lang="pt-BR" b="0" i="1" dirty="0"/>
                        <a:t>, sua filha, como a garotinha com a boneca.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969C3259-7A65-4F92-B738-B7F706E743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839811"/>
              </p:ext>
            </p:extLst>
          </p:nvPr>
        </p:nvGraphicFramePr>
        <p:xfrm>
          <a:off x="8914398" y="5382018"/>
          <a:ext cx="172729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1486080" imgH="1133640" progId="Paint.Picture">
                  <p:embed/>
                </p:oleObj>
              </mc:Choice>
              <mc:Fallback>
                <p:oleObj name="Imagem de Bitmap" r:id="rId7" imgW="1486080" imgH="1133640" progId="Paint.Picture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969C3259-7A65-4F92-B738-B7F706E743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14398" y="5382018"/>
                        <a:ext cx="172729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0379529-15A5-49ED-892C-6F465369268E}"/>
              </a:ext>
            </a:extLst>
          </p:cNvPr>
          <p:cNvSpPr/>
          <p:nvPr/>
        </p:nvSpPr>
        <p:spPr>
          <a:xfrm>
            <a:off x="8914398" y="6566603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Georgette </a:t>
            </a:r>
            <a:r>
              <a:rPr lang="pt-BR" sz="1400" b="1" dirty="0" err="1"/>
              <a:t>Méliès</a:t>
            </a:r>
            <a:endParaRPr lang="pt-BR" sz="1400" b="1" dirty="0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C6D34F86-400B-4123-B34E-E048B387F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379925"/>
              </p:ext>
            </p:extLst>
          </p:nvPr>
        </p:nvGraphicFramePr>
        <p:xfrm>
          <a:off x="5325980" y="5380957"/>
          <a:ext cx="1738318" cy="113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9" imgW="1314360" imgH="1047600" progId="Paint.Picture">
                  <p:embed/>
                </p:oleObj>
              </mc:Choice>
              <mc:Fallback>
                <p:oleObj name="Imagem de Bitmap" r:id="rId9" imgW="1314360" imgH="1047600" progId="Paint.Picture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C6D34F86-400B-4123-B34E-E048B387F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5980" y="5380957"/>
                        <a:ext cx="1738318" cy="1134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507476E-3506-48D3-80DB-1C995AD9439D}"/>
              </a:ext>
            </a:extLst>
          </p:cNvPr>
          <p:cNvSpPr/>
          <p:nvPr/>
        </p:nvSpPr>
        <p:spPr>
          <a:xfrm>
            <a:off x="5325980" y="6566603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Georges </a:t>
            </a:r>
            <a:r>
              <a:rPr lang="pt-BR" sz="1400" b="1" dirty="0" err="1"/>
              <a:t>Méliès</a:t>
            </a:r>
            <a:endParaRPr lang="pt-BR" sz="1400" b="1" dirty="0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B8898BDF-DD3B-4153-8A60-132902F25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469688"/>
              </p:ext>
            </p:extLst>
          </p:nvPr>
        </p:nvGraphicFramePr>
        <p:xfrm>
          <a:off x="1735832" y="5374162"/>
          <a:ext cx="1738318" cy="113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11" imgW="1333440" imgH="952560" progId="Paint.Picture">
                  <p:embed/>
                </p:oleObj>
              </mc:Choice>
              <mc:Fallback>
                <p:oleObj name="Imagem de Bitmap" r:id="rId11" imgW="1333440" imgH="9525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B8898BDF-DD3B-4153-8A60-132902F25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35832" y="5374162"/>
                        <a:ext cx="1738318" cy="113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ECDCEE0-6B6A-4A2B-816D-7FB05ABAF390}"/>
              </a:ext>
            </a:extLst>
          </p:cNvPr>
          <p:cNvSpPr/>
          <p:nvPr/>
        </p:nvSpPr>
        <p:spPr>
          <a:xfrm>
            <a:off x="1735832" y="6550035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Joseph </a:t>
            </a:r>
            <a:r>
              <a:rPr lang="pt-BR" sz="1400" b="1" dirty="0" err="1"/>
              <a:t>Grapinet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33659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3206D61-D913-4E44-89E7-42BBE74F234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INVOCAÇÃO DE UM ESPÍRITO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Évocation spirite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20/05/1899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Fantasia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Star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Film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96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Um homem pendura uma coroa de flores, ele faz com que dentro dessa coroa apareça a imagem da cabeça do diabo, após, a de uma mulher e após, a própria cabeça.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9271"/>
            <a:ext cx="900000" cy="900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A5E3E4B-6BFD-44B5-AE7C-303CC9A8B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0620" y="5347856"/>
          <a:ext cx="1742010" cy="1149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933480" imgH="695160" progId="Paint.Picture">
                  <p:embed/>
                </p:oleObj>
              </mc:Choice>
              <mc:Fallback>
                <p:oleObj name="Imagem de Bitmap" r:id="rId7" imgW="933480" imgH="69516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A5E3E4B-6BFD-44B5-AE7C-303CC9A8B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0620" y="5347856"/>
                        <a:ext cx="1742010" cy="1149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B21598C-CA69-4A4C-81DA-2A902E18B38D}"/>
              </a:ext>
            </a:extLst>
          </p:cNvPr>
          <p:cNvSpPr/>
          <p:nvPr/>
        </p:nvSpPr>
        <p:spPr>
          <a:xfrm>
            <a:off x="5325980" y="6552748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Georges </a:t>
            </a:r>
            <a:r>
              <a:rPr lang="pt-BR" sz="1400" b="1" dirty="0" err="1"/>
              <a:t>Méliès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66165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F2AC7B0-0920-41BE-923E-3BD3A8E08EF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0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197402"/>
            <a:ext cx="1803275" cy="9065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52949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Panorama pris d'un train en marche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1906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 min.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1898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Georges </a:t>
                      </a:r>
                      <a:r>
                        <a:rPr lang="pt-BR" b="0" dirty="0" err="1"/>
                        <a:t>Méliès</a:t>
                      </a:r>
                      <a:endParaRPr lang="pt-BR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Star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Film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95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4078512"/>
          <a:ext cx="812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O filme apresenta o panorama à partir de filmagens realizada sobre um trem em movimento.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5BF268-340F-494E-B2AF-7DD2AE94F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203966"/>
            <a:ext cx="900000" cy="900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6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PANORAMA DE CIMA DE UM TREM EM MOVIMENTO</a:t>
            </a:r>
          </a:p>
        </p:txBody>
      </p:sp>
    </p:spTree>
    <p:extLst>
      <p:ext uri="{BB962C8B-B14F-4D97-AF65-F5344CB8AC3E}">
        <p14:creationId xmlns:p14="http://schemas.microsoft.com/office/powerpoint/2010/main" val="414272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F3B42D9-4D8A-42DF-8DF5-5C274AF601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" y="-2603"/>
            <a:ext cx="3600000" cy="5040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40A76747-B2E1-428F-B393-26E54DB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834" y="1072707"/>
            <a:ext cx="1803275" cy="90656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0A84FC5-3065-4043-A83E-547434701EFE}"/>
              </a:ext>
            </a:extLst>
          </p:cNvPr>
          <p:cNvSpPr/>
          <p:nvPr/>
        </p:nvSpPr>
        <p:spPr>
          <a:xfrm>
            <a:off x="3599997" y="651167"/>
            <a:ext cx="85920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4000" b="1" cap="none" spc="50" dirty="0">
                <a:ln w="11430"/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w Cen MT Condensed" panose="020B0606020104020203" pitchFamily="34" charset="0"/>
              </a:rPr>
              <a:t>LUIS MARTINETTI, O CONTORCIONISTA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D5E84D1-9AD6-4042-9ED5-FED6BD55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84" y="140480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85009FA-9857-4449-9245-A9766A7F021C}"/>
              </a:ext>
            </a:extLst>
          </p:cNvPr>
          <p:cNvSpPr/>
          <p:nvPr/>
        </p:nvSpPr>
        <p:spPr>
          <a:xfrm>
            <a:off x="3608670" y="1286243"/>
            <a:ext cx="858332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cap="none" spc="50" dirty="0">
                <a:ln w="11430"/>
                <a:solidFill>
                  <a:srgbClr val="0099FF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Tw Cen MT Condensed" panose="020B0606020104020203" pitchFamily="34" charset="0"/>
              </a:rPr>
              <a:t>Luis Martinetti, Contortionist</a:t>
            </a:r>
            <a:endParaRPr lang="pt-BR" sz="2800" b="1" cap="none" spc="50" dirty="0">
              <a:ln w="11430"/>
              <a:solidFill>
                <a:srgbClr val="0099FF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w Cen MT Condensed" panose="020B0606020104020203" pitchFamily="34" charset="0"/>
            </a:endParaRPr>
          </a:p>
        </p:txBody>
      </p:sp>
      <p:graphicFrame>
        <p:nvGraphicFramePr>
          <p:cNvPr id="27" name="Tabela 27">
            <a:extLst>
              <a:ext uri="{FF2B5EF4-FFF2-40B4-BE49-F238E27FC236}">
                <a16:creationId xmlns:a16="http://schemas.microsoft.com/office/drawing/2014/main" id="{A78B3700-31B1-4FCE-BB68-FAF39092150C}"/>
              </a:ext>
            </a:extLst>
          </p:cNvPr>
          <p:cNvGraphicFramePr>
            <a:graphicFrameLocks noGrp="1"/>
          </p:cNvGraphicFramePr>
          <p:nvPr/>
        </p:nvGraphicFramePr>
        <p:xfrm>
          <a:off x="3817434" y="2038236"/>
          <a:ext cx="8128001" cy="156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99693">
                  <a:extLst>
                    <a:ext uri="{9D8B030D-6E8A-4147-A177-3AD203B41FA5}">
                      <a16:colId xmlns:a16="http://schemas.microsoft.com/office/drawing/2014/main" val="4277494469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val="1726041567"/>
                    </a:ext>
                  </a:extLst>
                </a:gridCol>
                <a:gridCol w="234250">
                  <a:extLst>
                    <a:ext uri="{9D8B030D-6E8A-4147-A177-3AD203B41FA5}">
                      <a16:colId xmlns:a16="http://schemas.microsoft.com/office/drawing/2014/main" val="2398821175"/>
                    </a:ext>
                  </a:extLst>
                </a:gridCol>
                <a:gridCol w="1510146">
                  <a:extLst>
                    <a:ext uri="{9D8B030D-6E8A-4147-A177-3AD203B41FA5}">
                      <a16:colId xmlns:a16="http://schemas.microsoft.com/office/drawing/2014/main" val="886969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2143567"/>
                    </a:ext>
                  </a:extLst>
                </a:gridCol>
                <a:gridCol w="1997871">
                  <a:extLst>
                    <a:ext uri="{9D8B030D-6E8A-4147-A177-3AD203B41FA5}">
                      <a16:colId xmlns:a16="http://schemas.microsoft.com/office/drawing/2014/main" val="355539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Duração: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b="0" dirty="0"/>
                        <a:t>12 seg.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Lançamento: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Lançamento: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dirty="0"/>
                        <a:t>11/10/1894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Gênero: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b="0" dirty="0"/>
                        <a:t>Documentário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85386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b="1" dirty="0"/>
                        <a:t>Avaliação: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FFC000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pt-BR" sz="2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b="1" dirty="0"/>
                        <a:t>Diretor: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b="0" dirty="0"/>
                        <a:t>William K.L. Dickson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379"/>
                  </a:ext>
                </a:extLst>
              </a:tr>
              <a:tr h="254221">
                <a:tc>
                  <a:txBody>
                    <a:bodyPr/>
                    <a:lstStyle/>
                    <a:p>
                      <a:r>
                        <a:rPr lang="pt-BR" sz="1400" b="1" dirty="0"/>
                        <a:t>Crédito das Fotos: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Edison Manufacturing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02572"/>
                  </a:ext>
                </a:extLst>
              </a:tr>
            </a:tbl>
          </a:graphicData>
        </a:graphic>
      </p:graphicFrame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F8E6F83-1E99-4D38-91AB-A3F1644BD415}"/>
              </a:ext>
            </a:extLst>
          </p:cNvPr>
          <p:cNvSpPr/>
          <p:nvPr/>
        </p:nvSpPr>
        <p:spPr>
          <a:xfrm>
            <a:off x="7097898" y="52506"/>
            <a:ext cx="1480251" cy="6453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94</a:t>
            </a:r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8815923B-7E05-4F32-A11D-FA455B5B1C9B}"/>
              </a:ext>
            </a:extLst>
          </p:cNvPr>
          <p:cNvGraphicFramePr>
            <a:graphicFrameLocks noGrp="1"/>
          </p:cNvGraphicFramePr>
          <p:nvPr/>
        </p:nvGraphicFramePr>
        <p:xfrm>
          <a:off x="3831999" y="3856833"/>
          <a:ext cx="812800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9402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Sinopse: </a:t>
                      </a:r>
                      <a:r>
                        <a:rPr lang="pt-BR" b="0" i="1" dirty="0"/>
                        <a:t>Luis </a:t>
                      </a:r>
                      <a:r>
                        <a:rPr lang="pt-BR" b="0" i="1" dirty="0" err="1"/>
                        <a:t>Martinetti</a:t>
                      </a:r>
                      <a:r>
                        <a:rPr lang="pt-BR" b="0" i="1" dirty="0"/>
                        <a:t>, um contorcionista suspenso em anéis acrobáticos se contorce por alguns segundos. Este é um dos primeiros filmes feitos para os </a:t>
                      </a:r>
                      <a:r>
                        <a:rPr lang="pt-BR" b="0" i="1" dirty="0" err="1"/>
                        <a:t>cinetoscópios</a:t>
                      </a:r>
                      <a:r>
                        <a:rPr lang="pt-BR" b="0" i="1" dirty="0"/>
                        <a:t> de Edison.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30240"/>
                  </a:ext>
                </a:extLst>
              </a:tr>
            </a:tbl>
          </a:graphicData>
        </a:graphic>
      </p:graphicFrame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DCEB90-3E05-4FB8-899A-FC2E4E1E9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4984" r="33469" b="11265"/>
          <a:stretch/>
        </p:blipFill>
        <p:spPr>
          <a:xfrm>
            <a:off x="7080345" y="5007429"/>
            <a:ext cx="5111655" cy="1850571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6A1FFF-A1E9-4305-BCDA-1314EC566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14984" r="10181" b="11265"/>
          <a:stretch/>
        </p:blipFill>
        <p:spPr>
          <a:xfrm>
            <a:off x="-2633" y="5007428"/>
            <a:ext cx="7082973" cy="1850572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F7E4C3-9854-4527-9CE0-17A66F22E8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1" y="1075989"/>
            <a:ext cx="900000" cy="900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FC00622-91B1-46AC-BAAB-0AD150C2B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3219" y="5368752"/>
          <a:ext cx="1753266" cy="112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2895480" imgH="2143080" progId="Paint.Picture">
                  <p:embed/>
                </p:oleObj>
              </mc:Choice>
              <mc:Fallback>
                <p:oleObj name="Imagem de Bitmap" r:id="rId7" imgW="2895480" imgH="214308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FFC00622-91B1-46AC-BAAB-0AD150C2B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3219" y="5368752"/>
                        <a:ext cx="1753266" cy="112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508B503-2743-4022-B452-95350BB6885A}"/>
              </a:ext>
            </a:extLst>
          </p:cNvPr>
          <p:cNvSpPr/>
          <p:nvPr/>
        </p:nvSpPr>
        <p:spPr>
          <a:xfrm>
            <a:off x="5325980" y="6552748"/>
            <a:ext cx="1727290" cy="25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Luis </a:t>
            </a:r>
            <a:r>
              <a:rPr lang="pt-BR" sz="1400" b="1" dirty="0" err="1"/>
              <a:t>Martinetti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792289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2950</Words>
  <Application>Microsoft Office PowerPoint</Application>
  <PresentationFormat>Widescreen</PresentationFormat>
  <Paragraphs>644</Paragraphs>
  <Slides>43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Tw Cen MT</vt:lpstr>
      <vt:lpstr>Tw Cen MT Condensed</vt:lpstr>
      <vt:lpstr>Wingdings</vt:lpstr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Alessandra de Zutter</dc:creator>
  <cp:lastModifiedBy>Claudio Alexandre</cp:lastModifiedBy>
  <cp:revision>21</cp:revision>
  <dcterms:created xsi:type="dcterms:W3CDTF">2021-12-25T12:18:26Z</dcterms:created>
  <dcterms:modified xsi:type="dcterms:W3CDTF">2022-06-12T12:44:34Z</dcterms:modified>
</cp:coreProperties>
</file>